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sldIdLst>
    <p:sldId id="292" r:id="rId2"/>
    <p:sldId id="342" r:id="rId3"/>
    <p:sldId id="339" r:id="rId4"/>
    <p:sldId id="341" r:id="rId5"/>
    <p:sldId id="258" r:id="rId6"/>
    <p:sldId id="272" r:id="rId7"/>
    <p:sldId id="264" r:id="rId8"/>
    <p:sldId id="259" r:id="rId9"/>
    <p:sldId id="284" r:id="rId10"/>
    <p:sldId id="282" r:id="rId11"/>
    <p:sldId id="261" r:id="rId12"/>
    <p:sldId id="277" r:id="rId13"/>
    <p:sldId id="340" r:id="rId14"/>
    <p:sldId id="278" r:id="rId15"/>
    <p:sldId id="287" r:id="rId16"/>
    <p:sldId id="266" r:id="rId17"/>
    <p:sldId id="267" r:id="rId18"/>
    <p:sldId id="298" r:id="rId19"/>
    <p:sldId id="293" r:id="rId20"/>
    <p:sldId id="268" r:id="rId21"/>
    <p:sldId id="279" r:id="rId22"/>
    <p:sldId id="295" r:id="rId23"/>
    <p:sldId id="270" r:id="rId24"/>
    <p:sldId id="280" r:id="rId25"/>
    <p:sldId id="343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BB6B7ACF-C7FE-40DC-99BC-052C75AFB2CD}">
          <p14:sldIdLst>
            <p14:sldId id="292"/>
            <p14:sldId id="342"/>
            <p14:sldId id="339"/>
            <p14:sldId id="341"/>
            <p14:sldId id="258"/>
            <p14:sldId id="272"/>
            <p14:sldId id="264"/>
            <p14:sldId id="259"/>
            <p14:sldId id="284"/>
            <p14:sldId id="282"/>
            <p14:sldId id="261"/>
            <p14:sldId id="277"/>
            <p14:sldId id="340"/>
            <p14:sldId id="278"/>
            <p14:sldId id="287"/>
            <p14:sldId id="266"/>
            <p14:sldId id="267"/>
            <p14:sldId id="298"/>
            <p14:sldId id="293"/>
            <p14:sldId id="268"/>
            <p14:sldId id="279"/>
            <p14:sldId id="295"/>
            <p14:sldId id="270"/>
            <p14:sldId id="280"/>
            <p14:sldId id="34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47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7" d="100"/>
        <a:sy n="47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ic Fitzpatrick" userId="badee1c8731a9f0e" providerId="LiveId" clId="{C1D370CB-47E9-4E16-B822-7FABB09F50D4}"/>
    <pc:docChg chg="delSld modSection">
      <pc:chgData name="Eric Fitzpatrick" userId="badee1c8731a9f0e" providerId="LiveId" clId="{C1D370CB-47E9-4E16-B822-7FABB09F50D4}" dt="2020-12-10T12:50:31.073" v="1" actId="2696"/>
      <pc:docMkLst>
        <pc:docMk/>
      </pc:docMkLst>
      <pc:sldChg chg="del">
        <pc:chgData name="Eric Fitzpatrick" userId="badee1c8731a9f0e" providerId="LiveId" clId="{C1D370CB-47E9-4E16-B822-7FABB09F50D4}" dt="2020-12-10T12:50:31.073" v="1" actId="2696"/>
        <pc:sldMkLst>
          <pc:docMk/>
          <pc:sldMk cId="1972802015" sldId="285"/>
        </pc:sldMkLst>
      </pc:sldChg>
      <pc:sldChg chg="del">
        <pc:chgData name="Eric Fitzpatrick" userId="badee1c8731a9f0e" providerId="LiveId" clId="{C1D370CB-47E9-4E16-B822-7FABB09F50D4}" dt="2020-12-10T12:50:25.923" v="0" actId="2696"/>
        <pc:sldMkLst>
          <pc:docMk/>
          <pc:sldMk cId="691222192" sldId="290"/>
        </pc:sldMkLst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15.png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sv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12" Type="http://schemas.openxmlformats.org/officeDocument/2006/relationships/image" Target="../media/image34.svg"/><Relationship Id="rId2" Type="http://schemas.openxmlformats.org/officeDocument/2006/relationships/image" Target="../media/image24.svg"/><Relationship Id="rId1" Type="http://schemas.openxmlformats.org/officeDocument/2006/relationships/image" Target="../media/image23.png"/><Relationship Id="rId6" Type="http://schemas.openxmlformats.org/officeDocument/2006/relationships/image" Target="../media/image28.sv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0" Type="http://schemas.openxmlformats.org/officeDocument/2006/relationships/image" Target="../media/image32.svg"/><Relationship Id="rId4" Type="http://schemas.openxmlformats.org/officeDocument/2006/relationships/image" Target="../media/image26.svg"/><Relationship Id="rId9" Type="http://schemas.openxmlformats.org/officeDocument/2006/relationships/image" Target="../media/image31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15.png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sv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12" Type="http://schemas.openxmlformats.org/officeDocument/2006/relationships/image" Target="../media/image34.svg"/><Relationship Id="rId2" Type="http://schemas.openxmlformats.org/officeDocument/2006/relationships/image" Target="../media/image24.svg"/><Relationship Id="rId1" Type="http://schemas.openxmlformats.org/officeDocument/2006/relationships/image" Target="../media/image23.png"/><Relationship Id="rId6" Type="http://schemas.openxmlformats.org/officeDocument/2006/relationships/image" Target="../media/image28.sv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0" Type="http://schemas.openxmlformats.org/officeDocument/2006/relationships/image" Target="../media/image32.svg"/><Relationship Id="rId4" Type="http://schemas.openxmlformats.org/officeDocument/2006/relationships/image" Target="../media/image26.svg"/><Relationship Id="rId9" Type="http://schemas.openxmlformats.org/officeDocument/2006/relationships/image" Target="../media/image3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E302AE-0F9C-4137-A15D-6378A122E188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FAA6A6DA-26DD-415C-A66E-C628CCFB6A72}">
      <dgm:prSet/>
      <dgm:spPr/>
      <dgm:t>
        <a:bodyPr/>
        <a:lstStyle/>
        <a:p>
          <a:pPr>
            <a:defRPr cap="all"/>
          </a:pPr>
          <a:r>
            <a:rPr lang="en-IE"/>
            <a:t>Broca’s &amp; nerwickes areas</a:t>
          </a:r>
          <a:endParaRPr lang="en-US"/>
        </a:p>
      </dgm:t>
    </dgm:pt>
    <dgm:pt modelId="{F875F4C2-E718-4D4A-81AB-79FD702A5CEC}" type="parTrans" cxnId="{E370D698-8685-4DB1-AEF1-9ED409014DBE}">
      <dgm:prSet/>
      <dgm:spPr/>
      <dgm:t>
        <a:bodyPr/>
        <a:lstStyle/>
        <a:p>
          <a:endParaRPr lang="en-US"/>
        </a:p>
      </dgm:t>
    </dgm:pt>
    <dgm:pt modelId="{D14B8AD1-0426-45A4-B37C-30111DBE3C19}" type="sibTrans" cxnId="{E370D698-8685-4DB1-AEF1-9ED409014DBE}">
      <dgm:prSet/>
      <dgm:spPr/>
      <dgm:t>
        <a:bodyPr/>
        <a:lstStyle/>
        <a:p>
          <a:endParaRPr lang="en-US"/>
        </a:p>
      </dgm:t>
    </dgm:pt>
    <dgm:pt modelId="{F520D48C-B484-4846-BDE3-9DBA7CDA7B0F}">
      <dgm:prSet/>
      <dgm:spPr/>
      <dgm:t>
        <a:bodyPr/>
        <a:lstStyle/>
        <a:p>
          <a:pPr>
            <a:defRPr cap="all"/>
          </a:pPr>
          <a:r>
            <a:rPr lang="en-IE"/>
            <a:t>Neural Coupling</a:t>
          </a:r>
          <a:endParaRPr lang="en-US"/>
        </a:p>
      </dgm:t>
    </dgm:pt>
    <dgm:pt modelId="{C881E058-2152-4FE1-96DD-6CDDA1F811B9}" type="parTrans" cxnId="{3E83F900-5448-4842-881A-2F95D29A12F7}">
      <dgm:prSet/>
      <dgm:spPr/>
      <dgm:t>
        <a:bodyPr/>
        <a:lstStyle/>
        <a:p>
          <a:endParaRPr lang="en-US"/>
        </a:p>
      </dgm:t>
    </dgm:pt>
    <dgm:pt modelId="{712ACF25-BA60-4EB4-AC90-9B8E9192A5D8}" type="sibTrans" cxnId="{3E83F900-5448-4842-881A-2F95D29A12F7}">
      <dgm:prSet/>
      <dgm:spPr/>
      <dgm:t>
        <a:bodyPr/>
        <a:lstStyle/>
        <a:p>
          <a:endParaRPr lang="en-US"/>
        </a:p>
      </dgm:t>
    </dgm:pt>
    <dgm:pt modelId="{884130CC-B1FD-4C43-9A42-F170C1F18B72}">
      <dgm:prSet/>
      <dgm:spPr/>
      <dgm:t>
        <a:bodyPr/>
        <a:lstStyle/>
        <a:p>
          <a:pPr>
            <a:defRPr cap="all"/>
          </a:pPr>
          <a:r>
            <a:rPr lang="en-IE"/>
            <a:t>Mirror neurons</a:t>
          </a:r>
          <a:endParaRPr lang="en-US"/>
        </a:p>
      </dgm:t>
    </dgm:pt>
    <dgm:pt modelId="{3C6ADF1B-6AF1-4F65-B902-CAFBFB0AAA69}" type="parTrans" cxnId="{953215A2-DE9D-4CE6-9E28-AE66C3A2EE53}">
      <dgm:prSet/>
      <dgm:spPr/>
      <dgm:t>
        <a:bodyPr/>
        <a:lstStyle/>
        <a:p>
          <a:endParaRPr lang="en-US"/>
        </a:p>
      </dgm:t>
    </dgm:pt>
    <dgm:pt modelId="{405855A3-509D-49A2-94C6-AD8BCE80827B}" type="sibTrans" cxnId="{953215A2-DE9D-4CE6-9E28-AE66C3A2EE53}">
      <dgm:prSet/>
      <dgm:spPr/>
      <dgm:t>
        <a:bodyPr/>
        <a:lstStyle/>
        <a:p>
          <a:endParaRPr lang="en-US"/>
        </a:p>
      </dgm:t>
    </dgm:pt>
    <dgm:pt modelId="{3B82D3E0-4EFA-470C-B5DF-C058243CDAEA}">
      <dgm:prSet/>
      <dgm:spPr/>
      <dgm:t>
        <a:bodyPr/>
        <a:lstStyle/>
        <a:p>
          <a:pPr>
            <a:defRPr cap="all"/>
          </a:pPr>
          <a:r>
            <a:rPr lang="en-IE"/>
            <a:t>generate emotions &amp; releases dopamine</a:t>
          </a:r>
          <a:endParaRPr lang="en-US"/>
        </a:p>
      </dgm:t>
    </dgm:pt>
    <dgm:pt modelId="{AFA36EF7-FCA5-4355-8689-609FF10B49B8}" type="parTrans" cxnId="{BE27DBE1-687E-4B1E-88D1-05ACF386DE00}">
      <dgm:prSet/>
      <dgm:spPr/>
      <dgm:t>
        <a:bodyPr/>
        <a:lstStyle/>
        <a:p>
          <a:endParaRPr lang="en-US"/>
        </a:p>
      </dgm:t>
    </dgm:pt>
    <dgm:pt modelId="{DA7E06C4-DFB5-4499-A436-DEE0E4CAC709}" type="sibTrans" cxnId="{BE27DBE1-687E-4B1E-88D1-05ACF386DE00}">
      <dgm:prSet/>
      <dgm:spPr/>
      <dgm:t>
        <a:bodyPr/>
        <a:lstStyle/>
        <a:p>
          <a:endParaRPr lang="en-US"/>
        </a:p>
      </dgm:t>
    </dgm:pt>
    <dgm:pt modelId="{38875829-A535-4006-BB67-8328EC021F6E}">
      <dgm:prSet/>
      <dgm:spPr/>
      <dgm:t>
        <a:bodyPr/>
        <a:lstStyle/>
        <a:p>
          <a:pPr>
            <a:defRPr cap="all"/>
          </a:pPr>
          <a:r>
            <a:rPr lang="en-IE"/>
            <a:t>The cortex area is impacted</a:t>
          </a:r>
          <a:endParaRPr lang="en-US"/>
        </a:p>
      </dgm:t>
    </dgm:pt>
    <dgm:pt modelId="{F1BC0693-E596-40ED-83E5-D2A398DCF289}" type="parTrans" cxnId="{2CA17723-689D-48C8-BCF6-53599C86BC1E}">
      <dgm:prSet/>
      <dgm:spPr/>
      <dgm:t>
        <a:bodyPr/>
        <a:lstStyle/>
        <a:p>
          <a:endParaRPr lang="en-US"/>
        </a:p>
      </dgm:t>
    </dgm:pt>
    <dgm:pt modelId="{B48DC4E2-9A55-4AC1-A4AE-CF9691D2306C}" type="sibTrans" cxnId="{2CA17723-689D-48C8-BCF6-53599C86BC1E}">
      <dgm:prSet/>
      <dgm:spPr/>
      <dgm:t>
        <a:bodyPr/>
        <a:lstStyle/>
        <a:p>
          <a:endParaRPr lang="en-US"/>
        </a:p>
      </dgm:t>
    </dgm:pt>
    <dgm:pt modelId="{55705264-BD8D-4DCD-8DA6-5FD36633AA99}" type="pres">
      <dgm:prSet presAssocID="{6CE302AE-0F9C-4137-A15D-6378A122E188}" presName="root" presStyleCnt="0">
        <dgm:presLayoutVars>
          <dgm:dir/>
          <dgm:resizeHandles val="exact"/>
        </dgm:presLayoutVars>
      </dgm:prSet>
      <dgm:spPr/>
    </dgm:pt>
    <dgm:pt modelId="{2C91BE0B-E272-4E0D-845F-13D6F74401A3}" type="pres">
      <dgm:prSet presAssocID="{FAA6A6DA-26DD-415C-A66E-C628CCFB6A72}" presName="compNode" presStyleCnt="0"/>
      <dgm:spPr/>
    </dgm:pt>
    <dgm:pt modelId="{A5523EC5-6459-47D6-B4A3-97246EA0D029}" type="pres">
      <dgm:prSet presAssocID="{FAA6A6DA-26DD-415C-A66E-C628CCFB6A72}" presName="iconBgRect" presStyleLbl="bgShp" presStyleIdx="0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28894606-87FA-49B5-B859-0D1501C3340D}" type="pres">
      <dgm:prSet presAssocID="{FAA6A6DA-26DD-415C-A66E-C628CCFB6A72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624583D8-B93F-4C30-BAF4-D604A366F85A}" type="pres">
      <dgm:prSet presAssocID="{FAA6A6DA-26DD-415C-A66E-C628CCFB6A72}" presName="spaceRect" presStyleCnt="0"/>
      <dgm:spPr/>
    </dgm:pt>
    <dgm:pt modelId="{503B8A49-BE1C-4B33-9A21-4D69893BE5E5}" type="pres">
      <dgm:prSet presAssocID="{FAA6A6DA-26DD-415C-A66E-C628CCFB6A72}" presName="textRect" presStyleLbl="revTx" presStyleIdx="0" presStyleCnt="5">
        <dgm:presLayoutVars>
          <dgm:chMax val="1"/>
          <dgm:chPref val="1"/>
        </dgm:presLayoutVars>
      </dgm:prSet>
      <dgm:spPr/>
    </dgm:pt>
    <dgm:pt modelId="{4CA3160F-E173-49ED-8B21-80822E55FF0F}" type="pres">
      <dgm:prSet presAssocID="{D14B8AD1-0426-45A4-B37C-30111DBE3C19}" presName="sibTrans" presStyleCnt="0"/>
      <dgm:spPr/>
    </dgm:pt>
    <dgm:pt modelId="{05CF7110-939C-4EFE-894F-BEE0A571F0FD}" type="pres">
      <dgm:prSet presAssocID="{F520D48C-B484-4846-BDE3-9DBA7CDA7B0F}" presName="compNode" presStyleCnt="0"/>
      <dgm:spPr/>
    </dgm:pt>
    <dgm:pt modelId="{384B81D6-A9DD-4FA1-A0BC-C4E374A6F519}" type="pres">
      <dgm:prSet presAssocID="{F520D48C-B484-4846-BDE3-9DBA7CDA7B0F}" presName="iconBgRect" presStyleLbl="bgShp" presStyleIdx="1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8A19C2AE-4A7A-4444-974F-608A16BFB304}" type="pres">
      <dgm:prSet presAssocID="{F520D48C-B484-4846-BDE3-9DBA7CDA7B0F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"/>
        </a:ext>
      </dgm:extLst>
    </dgm:pt>
    <dgm:pt modelId="{5F2AD663-38D6-49CB-81CB-1AA429C0C4B1}" type="pres">
      <dgm:prSet presAssocID="{F520D48C-B484-4846-BDE3-9DBA7CDA7B0F}" presName="spaceRect" presStyleCnt="0"/>
      <dgm:spPr/>
    </dgm:pt>
    <dgm:pt modelId="{655705FB-3432-4549-8C1C-57894659E327}" type="pres">
      <dgm:prSet presAssocID="{F520D48C-B484-4846-BDE3-9DBA7CDA7B0F}" presName="textRect" presStyleLbl="revTx" presStyleIdx="1" presStyleCnt="5">
        <dgm:presLayoutVars>
          <dgm:chMax val="1"/>
          <dgm:chPref val="1"/>
        </dgm:presLayoutVars>
      </dgm:prSet>
      <dgm:spPr/>
    </dgm:pt>
    <dgm:pt modelId="{B8675F7E-5ECD-4616-ABF0-ED1A6D6E9486}" type="pres">
      <dgm:prSet presAssocID="{712ACF25-BA60-4EB4-AC90-9B8E9192A5D8}" presName="sibTrans" presStyleCnt="0"/>
      <dgm:spPr/>
    </dgm:pt>
    <dgm:pt modelId="{D08AFF4D-17CD-4BA0-8897-EA79126765DE}" type="pres">
      <dgm:prSet presAssocID="{884130CC-B1FD-4C43-9A42-F170C1F18B72}" presName="compNode" presStyleCnt="0"/>
      <dgm:spPr/>
    </dgm:pt>
    <dgm:pt modelId="{4BC7F2ED-0CCD-4C03-9276-7F956C422E09}" type="pres">
      <dgm:prSet presAssocID="{884130CC-B1FD-4C43-9A42-F170C1F18B72}" presName="iconBgRect" presStyleLbl="bgShp" presStyleIdx="2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BDC0FFF3-957B-4D09-B880-E5F4E3C1429E}" type="pres">
      <dgm:prSet presAssocID="{884130CC-B1FD-4C43-9A42-F170C1F18B72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77981148-19AF-4613-B859-28110F15C8BF}" type="pres">
      <dgm:prSet presAssocID="{884130CC-B1FD-4C43-9A42-F170C1F18B72}" presName="spaceRect" presStyleCnt="0"/>
      <dgm:spPr/>
    </dgm:pt>
    <dgm:pt modelId="{89794ED6-A86D-464A-B4DC-25677D3DE6DD}" type="pres">
      <dgm:prSet presAssocID="{884130CC-B1FD-4C43-9A42-F170C1F18B72}" presName="textRect" presStyleLbl="revTx" presStyleIdx="2" presStyleCnt="5">
        <dgm:presLayoutVars>
          <dgm:chMax val="1"/>
          <dgm:chPref val="1"/>
        </dgm:presLayoutVars>
      </dgm:prSet>
      <dgm:spPr/>
    </dgm:pt>
    <dgm:pt modelId="{731BF7D1-04A0-4D62-A858-56C3CFB7A59F}" type="pres">
      <dgm:prSet presAssocID="{405855A3-509D-49A2-94C6-AD8BCE80827B}" presName="sibTrans" presStyleCnt="0"/>
      <dgm:spPr/>
    </dgm:pt>
    <dgm:pt modelId="{1EA0DA2B-A9DA-4251-9887-C2644170A3DD}" type="pres">
      <dgm:prSet presAssocID="{3B82D3E0-4EFA-470C-B5DF-C058243CDAEA}" presName="compNode" presStyleCnt="0"/>
      <dgm:spPr/>
    </dgm:pt>
    <dgm:pt modelId="{04208C05-FDD8-4DBB-8B41-1C9543A97330}" type="pres">
      <dgm:prSet presAssocID="{3B82D3E0-4EFA-470C-B5DF-C058243CDAEA}" presName="iconBgRect" presStyleLbl="bgShp" presStyleIdx="3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35E83FA2-FB13-4AA2-8664-6D313DB15D2A}" type="pres">
      <dgm:prSet presAssocID="{3B82D3E0-4EFA-470C-B5DF-C058243CDAEA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rama"/>
        </a:ext>
      </dgm:extLst>
    </dgm:pt>
    <dgm:pt modelId="{8906C527-D884-4845-BF1A-678C7537723C}" type="pres">
      <dgm:prSet presAssocID="{3B82D3E0-4EFA-470C-B5DF-C058243CDAEA}" presName="spaceRect" presStyleCnt="0"/>
      <dgm:spPr/>
    </dgm:pt>
    <dgm:pt modelId="{0AE1EB09-D014-4DDF-8625-5CF03181E63E}" type="pres">
      <dgm:prSet presAssocID="{3B82D3E0-4EFA-470C-B5DF-C058243CDAEA}" presName="textRect" presStyleLbl="revTx" presStyleIdx="3" presStyleCnt="5">
        <dgm:presLayoutVars>
          <dgm:chMax val="1"/>
          <dgm:chPref val="1"/>
        </dgm:presLayoutVars>
      </dgm:prSet>
      <dgm:spPr/>
    </dgm:pt>
    <dgm:pt modelId="{8ED7B626-B1D2-49B8-AB80-2BC894F31CA8}" type="pres">
      <dgm:prSet presAssocID="{DA7E06C4-DFB5-4499-A436-DEE0E4CAC709}" presName="sibTrans" presStyleCnt="0"/>
      <dgm:spPr/>
    </dgm:pt>
    <dgm:pt modelId="{6D820E0A-E767-47E8-AC1E-D6B67385DE43}" type="pres">
      <dgm:prSet presAssocID="{38875829-A535-4006-BB67-8328EC021F6E}" presName="compNode" presStyleCnt="0"/>
      <dgm:spPr/>
    </dgm:pt>
    <dgm:pt modelId="{5EFEB3B7-2CBB-4C4D-B60B-82D6980C8092}" type="pres">
      <dgm:prSet presAssocID="{38875829-A535-4006-BB67-8328EC021F6E}" presName="iconBgRect" presStyleLbl="bgShp" presStyleIdx="4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79D9BABF-1861-413E-A5F6-5C6FFDE1215A}" type="pres">
      <dgm:prSet presAssocID="{38875829-A535-4006-BB67-8328EC021F6E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at"/>
        </a:ext>
      </dgm:extLst>
    </dgm:pt>
    <dgm:pt modelId="{EC6E65AF-CB6A-4B5B-81E3-C5759D082011}" type="pres">
      <dgm:prSet presAssocID="{38875829-A535-4006-BB67-8328EC021F6E}" presName="spaceRect" presStyleCnt="0"/>
      <dgm:spPr/>
    </dgm:pt>
    <dgm:pt modelId="{AD625A10-25BF-4F76-B591-D43EA5ED2C40}" type="pres">
      <dgm:prSet presAssocID="{38875829-A535-4006-BB67-8328EC021F6E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3E83F900-5448-4842-881A-2F95D29A12F7}" srcId="{6CE302AE-0F9C-4137-A15D-6378A122E188}" destId="{F520D48C-B484-4846-BDE3-9DBA7CDA7B0F}" srcOrd="1" destOrd="0" parTransId="{C881E058-2152-4FE1-96DD-6CDDA1F811B9}" sibTransId="{712ACF25-BA60-4EB4-AC90-9B8E9192A5D8}"/>
    <dgm:cxn modelId="{2CA17723-689D-48C8-BCF6-53599C86BC1E}" srcId="{6CE302AE-0F9C-4137-A15D-6378A122E188}" destId="{38875829-A535-4006-BB67-8328EC021F6E}" srcOrd="4" destOrd="0" parTransId="{F1BC0693-E596-40ED-83E5-D2A398DCF289}" sibTransId="{B48DC4E2-9A55-4AC1-A4AE-CF9691D2306C}"/>
    <dgm:cxn modelId="{3AE1A442-75D9-4269-8831-B43AD3EE473F}" type="presOf" srcId="{38875829-A535-4006-BB67-8328EC021F6E}" destId="{AD625A10-25BF-4F76-B591-D43EA5ED2C40}" srcOrd="0" destOrd="0" presId="urn:microsoft.com/office/officeart/2018/5/layout/IconLeafLabelList"/>
    <dgm:cxn modelId="{CBF75D72-2442-4D86-B380-56559F1E5686}" type="presOf" srcId="{3B82D3E0-4EFA-470C-B5DF-C058243CDAEA}" destId="{0AE1EB09-D014-4DDF-8625-5CF03181E63E}" srcOrd="0" destOrd="0" presId="urn:microsoft.com/office/officeart/2018/5/layout/IconLeafLabelList"/>
    <dgm:cxn modelId="{F3BEB652-A393-4D1A-8668-362F441CE6F1}" type="presOf" srcId="{6CE302AE-0F9C-4137-A15D-6378A122E188}" destId="{55705264-BD8D-4DCD-8DA6-5FD36633AA99}" srcOrd="0" destOrd="0" presId="urn:microsoft.com/office/officeart/2018/5/layout/IconLeafLabelList"/>
    <dgm:cxn modelId="{6DF1257C-96A7-4ACF-9999-3B2E1B03C3AC}" type="presOf" srcId="{FAA6A6DA-26DD-415C-A66E-C628CCFB6A72}" destId="{503B8A49-BE1C-4B33-9A21-4D69893BE5E5}" srcOrd="0" destOrd="0" presId="urn:microsoft.com/office/officeart/2018/5/layout/IconLeafLabelList"/>
    <dgm:cxn modelId="{E370D698-8685-4DB1-AEF1-9ED409014DBE}" srcId="{6CE302AE-0F9C-4137-A15D-6378A122E188}" destId="{FAA6A6DA-26DD-415C-A66E-C628CCFB6A72}" srcOrd="0" destOrd="0" parTransId="{F875F4C2-E718-4D4A-81AB-79FD702A5CEC}" sibTransId="{D14B8AD1-0426-45A4-B37C-30111DBE3C19}"/>
    <dgm:cxn modelId="{953215A2-DE9D-4CE6-9E28-AE66C3A2EE53}" srcId="{6CE302AE-0F9C-4137-A15D-6378A122E188}" destId="{884130CC-B1FD-4C43-9A42-F170C1F18B72}" srcOrd="2" destOrd="0" parTransId="{3C6ADF1B-6AF1-4F65-B902-CAFBFB0AAA69}" sibTransId="{405855A3-509D-49A2-94C6-AD8BCE80827B}"/>
    <dgm:cxn modelId="{D41360B4-E164-4C37-A8E5-6ED26B5DF663}" type="presOf" srcId="{F520D48C-B484-4846-BDE3-9DBA7CDA7B0F}" destId="{655705FB-3432-4549-8C1C-57894659E327}" srcOrd="0" destOrd="0" presId="urn:microsoft.com/office/officeart/2018/5/layout/IconLeafLabelList"/>
    <dgm:cxn modelId="{3E248AD3-42E5-4D4E-8E6E-D51F061B1AC1}" type="presOf" srcId="{884130CC-B1FD-4C43-9A42-F170C1F18B72}" destId="{89794ED6-A86D-464A-B4DC-25677D3DE6DD}" srcOrd="0" destOrd="0" presId="urn:microsoft.com/office/officeart/2018/5/layout/IconLeafLabelList"/>
    <dgm:cxn modelId="{BE27DBE1-687E-4B1E-88D1-05ACF386DE00}" srcId="{6CE302AE-0F9C-4137-A15D-6378A122E188}" destId="{3B82D3E0-4EFA-470C-B5DF-C058243CDAEA}" srcOrd="3" destOrd="0" parTransId="{AFA36EF7-FCA5-4355-8689-609FF10B49B8}" sibTransId="{DA7E06C4-DFB5-4499-A436-DEE0E4CAC709}"/>
    <dgm:cxn modelId="{F666A979-C80D-48AD-B439-98B3A19F7388}" type="presParOf" srcId="{55705264-BD8D-4DCD-8DA6-5FD36633AA99}" destId="{2C91BE0B-E272-4E0D-845F-13D6F74401A3}" srcOrd="0" destOrd="0" presId="urn:microsoft.com/office/officeart/2018/5/layout/IconLeafLabelList"/>
    <dgm:cxn modelId="{0148D904-9706-498D-8125-518A6ECC661C}" type="presParOf" srcId="{2C91BE0B-E272-4E0D-845F-13D6F74401A3}" destId="{A5523EC5-6459-47D6-B4A3-97246EA0D029}" srcOrd="0" destOrd="0" presId="urn:microsoft.com/office/officeart/2018/5/layout/IconLeafLabelList"/>
    <dgm:cxn modelId="{7FF94418-D7D1-4BBD-ADD3-FE7FA28500C9}" type="presParOf" srcId="{2C91BE0B-E272-4E0D-845F-13D6F74401A3}" destId="{28894606-87FA-49B5-B859-0D1501C3340D}" srcOrd="1" destOrd="0" presId="urn:microsoft.com/office/officeart/2018/5/layout/IconLeafLabelList"/>
    <dgm:cxn modelId="{5594BC77-3A5E-4177-80C8-75A43F04B8B6}" type="presParOf" srcId="{2C91BE0B-E272-4E0D-845F-13D6F74401A3}" destId="{624583D8-B93F-4C30-BAF4-D604A366F85A}" srcOrd="2" destOrd="0" presId="urn:microsoft.com/office/officeart/2018/5/layout/IconLeafLabelList"/>
    <dgm:cxn modelId="{2F2761C2-5D9B-4F68-B503-328C80BBC445}" type="presParOf" srcId="{2C91BE0B-E272-4E0D-845F-13D6F74401A3}" destId="{503B8A49-BE1C-4B33-9A21-4D69893BE5E5}" srcOrd="3" destOrd="0" presId="urn:microsoft.com/office/officeart/2018/5/layout/IconLeafLabelList"/>
    <dgm:cxn modelId="{E9EE40F8-40AE-46E3-A900-20F09CEA905B}" type="presParOf" srcId="{55705264-BD8D-4DCD-8DA6-5FD36633AA99}" destId="{4CA3160F-E173-49ED-8B21-80822E55FF0F}" srcOrd="1" destOrd="0" presId="urn:microsoft.com/office/officeart/2018/5/layout/IconLeafLabelList"/>
    <dgm:cxn modelId="{4257E6FA-4A57-45AC-9F6B-30A78E619CD5}" type="presParOf" srcId="{55705264-BD8D-4DCD-8DA6-5FD36633AA99}" destId="{05CF7110-939C-4EFE-894F-BEE0A571F0FD}" srcOrd="2" destOrd="0" presId="urn:microsoft.com/office/officeart/2018/5/layout/IconLeafLabelList"/>
    <dgm:cxn modelId="{DE7D2002-933A-42EA-BED3-0D927DBFA11A}" type="presParOf" srcId="{05CF7110-939C-4EFE-894F-BEE0A571F0FD}" destId="{384B81D6-A9DD-4FA1-A0BC-C4E374A6F519}" srcOrd="0" destOrd="0" presId="urn:microsoft.com/office/officeart/2018/5/layout/IconLeafLabelList"/>
    <dgm:cxn modelId="{B2123ABC-E8F7-4D9D-9292-D5A19DE1619A}" type="presParOf" srcId="{05CF7110-939C-4EFE-894F-BEE0A571F0FD}" destId="{8A19C2AE-4A7A-4444-974F-608A16BFB304}" srcOrd="1" destOrd="0" presId="urn:microsoft.com/office/officeart/2018/5/layout/IconLeafLabelList"/>
    <dgm:cxn modelId="{B55AFC47-1302-4187-9847-868B37504F5F}" type="presParOf" srcId="{05CF7110-939C-4EFE-894F-BEE0A571F0FD}" destId="{5F2AD663-38D6-49CB-81CB-1AA429C0C4B1}" srcOrd="2" destOrd="0" presId="urn:microsoft.com/office/officeart/2018/5/layout/IconLeafLabelList"/>
    <dgm:cxn modelId="{4C40DD8A-49AB-491A-9C56-2B4DAF786B35}" type="presParOf" srcId="{05CF7110-939C-4EFE-894F-BEE0A571F0FD}" destId="{655705FB-3432-4549-8C1C-57894659E327}" srcOrd="3" destOrd="0" presId="urn:microsoft.com/office/officeart/2018/5/layout/IconLeafLabelList"/>
    <dgm:cxn modelId="{F3496B9F-77B6-4F12-A257-AC18B9412E4A}" type="presParOf" srcId="{55705264-BD8D-4DCD-8DA6-5FD36633AA99}" destId="{B8675F7E-5ECD-4616-ABF0-ED1A6D6E9486}" srcOrd="3" destOrd="0" presId="urn:microsoft.com/office/officeart/2018/5/layout/IconLeafLabelList"/>
    <dgm:cxn modelId="{A042650F-55FE-4E24-AA94-184BA9A5D995}" type="presParOf" srcId="{55705264-BD8D-4DCD-8DA6-5FD36633AA99}" destId="{D08AFF4D-17CD-4BA0-8897-EA79126765DE}" srcOrd="4" destOrd="0" presId="urn:microsoft.com/office/officeart/2018/5/layout/IconLeafLabelList"/>
    <dgm:cxn modelId="{C950B5B6-5E3B-40F3-9567-80F504EB97E7}" type="presParOf" srcId="{D08AFF4D-17CD-4BA0-8897-EA79126765DE}" destId="{4BC7F2ED-0CCD-4C03-9276-7F956C422E09}" srcOrd="0" destOrd="0" presId="urn:microsoft.com/office/officeart/2018/5/layout/IconLeafLabelList"/>
    <dgm:cxn modelId="{786B8200-16EA-40D5-A914-65A179158C51}" type="presParOf" srcId="{D08AFF4D-17CD-4BA0-8897-EA79126765DE}" destId="{BDC0FFF3-957B-4D09-B880-E5F4E3C1429E}" srcOrd="1" destOrd="0" presId="urn:microsoft.com/office/officeart/2018/5/layout/IconLeafLabelList"/>
    <dgm:cxn modelId="{A2051F15-627D-486C-B0BD-890C3244C838}" type="presParOf" srcId="{D08AFF4D-17CD-4BA0-8897-EA79126765DE}" destId="{77981148-19AF-4613-B859-28110F15C8BF}" srcOrd="2" destOrd="0" presId="urn:microsoft.com/office/officeart/2018/5/layout/IconLeafLabelList"/>
    <dgm:cxn modelId="{66AD812C-A65C-42C8-BE3E-531049169B40}" type="presParOf" srcId="{D08AFF4D-17CD-4BA0-8897-EA79126765DE}" destId="{89794ED6-A86D-464A-B4DC-25677D3DE6DD}" srcOrd="3" destOrd="0" presId="urn:microsoft.com/office/officeart/2018/5/layout/IconLeafLabelList"/>
    <dgm:cxn modelId="{1EF3A6EC-3133-475F-A353-538B70230BA5}" type="presParOf" srcId="{55705264-BD8D-4DCD-8DA6-5FD36633AA99}" destId="{731BF7D1-04A0-4D62-A858-56C3CFB7A59F}" srcOrd="5" destOrd="0" presId="urn:microsoft.com/office/officeart/2018/5/layout/IconLeafLabelList"/>
    <dgm:cxn modelId="{C2EC3C32-2507-4707-9B8A-B96FAF24C3A0}" type="presParOf" srcId="{55705264-BD8D-4DCD-8DA6-5FD36633AA99}" destId="{1EA0DA2B-A9DA-4251-9887-C2644170A3DD}" srcOrd="6" destOrd="0" presId="urn:microsoft.com/office/officeart/2018/5/layout/IconLeafLabelList"/>
    <dgm:cxn modelId="{3A180152-E372-4F71-9A63-027832AA24D7}" type="presParOf" srcId="{1EA0DA2B-A9DA-4251-9887-C2644170A3DD}" destId="{04208C05-FDD8-4DBB-8B41-1C9543A97330}" srcOrd="0" destOrd="0" presId="urn:microsoft.com/office/officeart/2018/5/layout/IconLeafLabelList"/>
    <dgm:cxn modelId="{C6105251-1573-47DB-9851-02CFB8EBB10F}" type="presParOf" srcId="{1EA0DA2B-A9DA-4251-9887-C2644170A3DD}" destId="{35E83FA2-FB13-4AA2-8664-6D313DB15D2A}" srcOrd="1" destOrd="0" presId="urn:microsoft.com/office/officeart/2018/5/layout/IconLeafLabelList"/>
    <dgm:cxn modelId="{6AF636B5-BE7E-4A11-940A-6B622BA806CB}" type="presParOf" srcId="{1EA0DA2B-A9DA-4251-9887-C2644170A3DD}" destId="{8906C527-D884-4845-BF1A-678C7537723C}" srcOrd="2" destOrd="0" presId="urn:microsoft.com/office/officeart/2018/5/layout/IconLeafLabelList"/>
    <dgm:cxn modelId="{4360F9B1-1911-425C-A33E-BA462B38DEC3}" type="presParOf" srcId="{1EA0DA2B-A9DA-4251-9887-C2644170A3DD}" destId="{0AE1EB09-D014-4DDF-8625-5CF03181E63E}" srcOrd="3" destOrd="0" presId="urn:microsoft.com/office/officeart/2018/5/layout/IconLeafLabelList"/>
    <dgm:cxn modelId="{C5964829-606E-4766-B9C8-D2F7DB0A75E5}" type="presParOf" srcId="{55705264-BD8D-4DCD-8DA6-5FD36633AA99}" destId="{8ED7B626-B1D2-49B8-AB80-2BC894F31CA8}" srcOrd="7" destOrd="0" presId="urn:microsoft.com/office/officeart/2018/5/layout/IconLeafLabelList"/>
    <dgm:cxn modelId="{28C8782B-1E63-4788-83D0-1EDDDA8B697C}" type="presParOf" srcId="{55705264-BD8D-4DCD-8DA6-5FD36633AA99}" destId="{6D820E0A-E767-47E8-AC1E-D6B67385DE43}" srcOrd="8" destOrd="0" presId="urn:microsoft.com/office/officeart/2018/5/layout/IconLeafLabelList"/>
    <dgm:cxn modelId="{6E8928CC-0D29-4C97-9DD6-D0ADB2971287}" type="presParOf" srcId="{6D820E0A-E767-47E8-AC1E-D6B67385DE43}" destId="{5EFEB3B7-2CBB-4C4D-B60B-82D6980C8092}" srcOrd="0" destOrd="0" presId="urn:microsoft.com/office/officeart/2018/5/layout/IconLeafLabelList"/>
    <dgm:cxn modelId="{B74DC17E-AC20-43C7-A084-CDF6A9B615AF}" type="presParOf" srcId="{6D820E0A-E767-47E8-AC1E-D6B67385DE43}" destId="{79D9BABF-1861-413E-A5F6-5C6FFDE1215A}" srcOrd="1" destOrd="0" presId="urn:microsoft.com/office/officeart/2018/5/layout/IconLeafLabelList"/>
    <dgm:cxn modelId="{9AB43902-B8AC-4561-8DE3-0C8AE91CAF3A}" type="presParOf" srcId="{6D820E0A-E767-47E8-AC1E-D6B67385DE43}" destId="{EC6E65AF-CB6A-4B5B-81E3-C5759D082011}" srcOrd="2" destOrd="0" presId="urn:microsoft.com/office/officeart/2018/5/layout/IconLeafLabelList"/>
    <dgm:cxn modelId="{8015D05C-AE55-4470-ACF5-6E9BC0489F86}" type="presParOf" srcId="{6D820E0A-E767-47E8-AC1E-D6B67385DE43}" destId="{AD625A10-25BF-4F76-B591-D43EA5ED2C40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2CAD00-D1DD-4673-A069-B07E72782016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2A0172B-3F03-423A-B0AB-6DDBE39B5CA1}">
      <dgm:prSet/>
      <dgm:spPr/>
      <dgm:t>
        <a:bodyPr/>
        <a:lstStyle/>
        <a:p>
          <a:r>
            <a:rPr lang="en-IE"/>
            <a:t>Build trust</a:t>
          </a:r>
          <a:endParaRPr lang="en-US"/>
        </a:p>
      </dgm:t>
    </dgm:pt>
    <dgm:pt modelId="{C1224EFD-5705-42C9-93A9-73B5F4F1AF7E}" type="parTrans" cxnId="{085D5C91-0DC0-47C5-A94F-3F0EB8BDEC5D}">
      <dgm:prSet/>
      <dgm:spPr/>
      <dgm:t>
        <a:bodyPr/>
        <a:lstStyle/>
        <a:p>
          <a:endParaRPr lang="en-US"/>
        </a:p>
      </dgm:t>
    </dgm:pt>
    <dgm:pt modelId="{E8B76A48-652D-41DE-9BD4-01EA6FBB7317}" type="sibTrans" cxnId="{085D5C91-0DC0-47C5-A94F-3F0EB8BDEC5D}">
      <dgm:prSet/>
      <dgm:spPr/>
      <dgm:t>
        <a:bodyPr/>
        <a:lstStyle/>
        <a:p>
          <a:endParaRPr lang="en-US"/>
        </a:p>
      </dgm:t>
    </dgm:pt>
    <dgm:pt modelId="{CC6C7442-F526-47DC-A419-0A497CAE85EA}">
      <dgm:prSet/>
      <dgm:spPr/>
      <dgm:t>
        <a:bodyPr/>
        <a:lstStyle/>
        <a:p>
          <a:r>
            <a:rPr lang="en-IE"/>
            <a:t>Engage listeners</a:t>
          </a:r>
          <a:endParaRPr lang="en-US"/>
        </a:p>
      </dgm:t>
    </dgm:pt>
    <dgm:pt modelId="{D5779453-53FF-49D0-BDF5-AD1506D6919D}" type="parTrans" cxnId="{8E458B64-312C-4929-AEAD-732C8EE5E8D1}">
      <dgm:prSet/>
      <dgm:spPr/>
      <dgm:t>
        <a:bodyPr/>
        <a:lstStyle/>
        <a:p>
          <a:endParaRPr lang="en-US"/>
        </a:p>
      </dgm:t>
    </dgm:pt>
    <dgm:pt modelId="{469B5E30-059F-4458-A207-32271ABEA989}" type="sibTrans" cxnId="{8E458B64-312C-4929-AEAD-732C8EE5E8D1}">
      <dgm:prSet/>
      <dgm:spPr/>
      <dgm:t>
        <a:bodyPr/>
        <a:lstStyle/>
        <a:p>
          <a:endParaRPr lang="en-US"/>
        </a:p>
      </dgm:t>
    </dgm:pt>
    <dgm:pt modelId="{64B335CF-2512-434B-B997-5A5D2E854464}">
      <dgm:prSet/>
      <dgm:spPr/>
      <dgm:t>
        <a:bodyPr/>
        <a:lstStyle/>
        <a:p>
          <a:r>
            <a:rPr lang="en-IE"/>
            <a:t>Lead people</a:t>
          </a:r>
          <a:endParaRPr lang="en-US"/>
        </a:p>
      </dgm:t>
    </dgm:pt>
    <dgm:pt modelId="{B9F01685-949B-458B-9EFF-590C44F08468}" type="parTrans" cxnId="{ABA66BC3-684A-49B1-A159-B4E85FBDF49B}">
      <dgm:prSet/>
      <dgm:spPr/>
      <dgm:t>
        <a:bodyPr/>
        <a:lstStyle/>
        <a:p>
          <a:endParaRPr lang="en-US"/>
        </a:p>
      </dgm:t>
    </dgm:pt>
    <dgm:pt modelId="{2D8B06E9-EF22-4CDC-B682-B792D98AA876}" type="sibTrans" cxnId="{ABA66BC3-684A-49B1-A159-B4E85FBDF49B}">
      <dgm:prSet/>
      <dgm:spPr/>
      <dgm:t>
        <a:bodyPr/>
        <a:lstStyle/>
        <a:p>
          <a:endParaRPr lang="en-US"/>
        </a:p>
      </dgm:t>
    </dgm:pt>
    <dgm:pt modelId="{ADBDCFB5-2339-458B-A534-DB9418BDCD5C}">
      <dgm:prSet/>
      <dgm:spPr/>
      <dgm:t>
        <a:bodyPr/>
        <a:lstStyle/>
        <a:p>
          <a:r>
            <a:rPr lang="en-IE"/>
            <a:t>Inspire change</a:t>
          </a:r>
          <a:endParaRPr lang="en-US"/>
        </a:p>
      </dgm:t>
    </dgm:pt>
    <dgm:pt modelId="{0478B513-FE64-4F63-B152-CFD8ED9B70E7}" type="parTrans" cxnId="{60BDEEC9-3785-45BC-A53F-3A75F9F52721}">
      <dgm:prSet/>
      <dgm:spPr/>
      <dgm:t>
        <a:bodyPr/>
        <a:lstStyle/>
        <a:p>
          <a:endParaRPr lang="en-US"/>
        </a:p>
      </dgm:t>
    </dgm:pt>
    <dgm:pt modelId="{78CBD200-8B89-4391-997A-1A1270B47AB2}" type="sibTrans" cxnId="{60BDEEC9-3785-45BC-A53F-3A75F9F52721}">
      <dgm:prSet/>
      <dgm:spPr/>
      <dgm:t>
        <a:bodyPr/>
        <a:lstStyle/>
        <a:p>
          <a:endParaRPr lang="en-US"/>
        </a:p>
      </dgm:t>
    </dgm:pt>
    <dgm:pt modelId="{E04405F1-B65F-4E6D-A838-33D2328DF278}">
      <dgm:prSet/>
      <dgm:spPr/>
      <dgm:t>
        <a:bodyPr/>
        <a:lstStyle/>
        <a:p>
          <a:r>
            <a:rPr lang="en-IE" dirty="0"/>
            <a:t>Persuade people to take action</a:t>
          </a:r>
          <a:endParaRPr lang="en-US" dirty="0"/>
        </a:p>
      </dgm:t>
    </dgm:pt>
    <dgm:pt modelId="{1A391E25-5E7D-44FF-8714-02C4DD0E7282}" type="parTrans" cxnId="{E43BA916-F72F-4CDF-B635-4993CB0094D9}">
      <dgm:prSet/>
      <dgm:spPr/>
      <dgm:t>
        <a:bodyPr/>
        <a:lstStyle/>
        <a:p>
          <a:endParaRPr lang="en-US"/>
        </a:p>
      </dgm:t>
    </dgm:pt>
    <dgm:pt modelId="{07EF5A66-E701-4DE4-B425-E52D8E971C59}" type="sibTrans" cxnId="{E43BA916-F72F-4CDF-B635-4993CB0094D9}">
      <dgm:prSet/>
      <dgm:spPr/>
      <dgm:t>
        <a:bodyPr/>
        <a:lstStyle/>
        <a:p>
          <a:endParaRPr lang="en-US"/>
        </a:p>
      </dgm:t>
    </dgm:pt>
    <dgm:pt modelId="{27795F65-A2CD-4C6E-9509-6EF61D1A0AA0}">
      <dgm:prSet/>
      <dgm:spPr/>
      <dgm:t>
        <a:bodyPr/>
        <a:lstStyle/>
        <a:p>
          <a:r>
            <a:rPr lang="en-IE"/>
            <a:t>Get buy in to ideas</a:t>
          </a:r>
          <a:endParaRPr lang="en-US"/>
        </a:p>
      </dgm:t>
    </dgm:pt>
    <dgm:pt modelId="{929A1816-DA80-4A1E-A158-8FF1543A77E1}" type="parTrans" cxnId="{7DFE86C3-9383-47C0-9C52-A2360286B73A}">
      <dgm:prSet/>
      <dgm:spPr/>
      <dgm:t>
        <a:bodyPr/>
        <a:lstStyle/>
        <a:p>
          <a:endParaRPr lang="en-US"/>
        </a:p>
      </dgm:t>
    </dgm:pt>
    <dgm:pt modelId="{56A80B1C-E9E9-4620-B3D6-57C2E12203FE}" type="sibTrans" cxnId="{7DFE86C3-9383-47C0-9C52-A2360286B73A}">
      <dgm:prSet/>
      <dgm:spPr/>
      <dgm:t>
        <a:bodyPr/>
        <a:lstStyle/>
        <a:p>
          <a:endParaRPr lang="en-US"/>
        </a:p>
      </dgm:t>
    </dgm:pt>
    <dgm:pt modelId="{3928E727-6969-4F21-A53B-E081DEBAAC5C}">
      <dgm:prSet/>
      <dgm:spPr/>
      <dgm:t>
        <a:bodyPr/>
        <a:lstStyle/>
        <a:p>
          <a:r>
            <a:rPr lang="en-IE"/>
            <a:t>Share Knowledge</a:t>
          </a:r>
          <a:endParaRPr lang="en-US"/>
        </a:p>
      </dgm:t>
    </dgm:pt>
    <dgm:pt modelId="{29D0A921-BF6C-4D4B-A696-81CBD052CFA7}" type="parTrans" cxnId="{3FFBFD50-A009-4162-A99E-D241DF890EEC}">
      <dgm:prSet/>
      <dgm:spPr/>
      <dgm:t>
        <a:bodyPr/>
        <a:lstStyle/>
        <a:p>
          <a:endParaRPr lang="en-US"/>
        </a:p>
      </dgm:t>
    </dgm:pt>
    <dgm:pt modelId="{51314BCC-493A-4D84-857D-451F6F2C7BF8}" type="sibTrans" cxnId="{3FFBFD50-A009-4162-A99E-D241DF890EEC}">
      <dgm:prSet/>
      <dgm:spPr/>
      <dgm:t>
        <a:bodyPr/>
        <a:lstStyle/>
        <a:p>
          <a:endParaRPr lang="en-US"/>
        </a:p>
      </dgm:t>
    </dgm:pt>
    <dgm:pt modelId="{78432733-B504-4C67-B394-45DAE3C14E67}">
      <dgm:prSet/>
      <dgm:spPr/>
      <dgm:t>
        <a:bodyPr/>
        <a:lstStyle/>
        <a:p>
          <a:r>
            <a:rPr lang="en-IE"/>
            <a:t>Generate emotional connection</a:t>
          </a:r>
          <a:endParaRPr lang="en-US"/>
        </a:p>
      </dgm:t>
    </dgm:pt>
    <dgm:pt modelId="{AB458C90-CD25-4C97-9D14-AA004A64CCE2}" type="parTrans" cxnId="{1DBE898E-63CA-4A13-A3E7-E966A57A9DB6}">
      <dgm:prSet/>
      <dgm:spPr/>
      <dgm:t>
        <a:bodyPr/>
        <a:lstStyle/>
        <a:p>
          <a:endParaRPr lang="en-US"/>
        </a:p>
      </dgm:t>
    </dgm:pt>
    <dgm:pt modelId="{C9DECF77-FB24-4972-AAFC-D6722A0DD556}" type="sibTrans" cxnId="{1DBE898E-63CA-4A13-A3E7-E966A57A9DB6}">
      <dgm:prSet/>
      <dgm:spPr/>
      <dgm:t>
        <a:bodyPr/>
        <a:lstStyle/>
        <a:p>
          <a:endParaRPr lang="en-US"/>
        </a:p>
      </dgm:t>
    </dgm:pt>
    <dgm:pt modelId="{9349B81E-E5E1-4590-BF20-264A539DCF3E}">
      <dgm:prSet/>
      <dgm:spPr/>
      <dgm:t>
        <a:bodyPr/>
        <a:lstStyle/>
        <a:p>
          <a:r>
            <a:rPr lang="en-IE"/>
            <a:t>They travel and get retold</a:t>
          </a:r>
          <a:endParaRPr lang="en-US"/>
        </a:p>
      </dgm:t>
    </dgm:pt>
    <dgm:pt modelId="{E9E88E10-1FBA-45DA-BA28-0087974F63D1}" type="parTrans" cxnId="{5CB8210C-1597-4712-8721-F71FAA653E16}">
      <dgm:prSet/>
      <dgm:spPr/>
      <dgm:t>
        <a:bodyPr/>
        <a:lstStyle/>
        <a:p>
          <a:endParaRPr lang="en-US"/>
        </a:p>
      </dgm:t>
    </dgm:pt>
    <dgm:pt modelId="{D922DD96-21A1-46A8-897D-5E51088EDEAD}" type="sibTrans" cxnId="{5CB8210C-1597-4712-8721-F71FAA653E16}">
      <dgm:prSet/>
      <dgm:spPr/>
      <dgm:t>
        <a:bodyPr/>
        <a:lstStyle/>
        <a:p>
          <a:endParaRPr lang="en-US"/>
        </a:p>
      </dgm:t>
    </dgm:pt>
    <dgm:pt modelId="{463AE6D3-1903-4A35-B958-3C1E298F0AD6}">
      <dgm:prSet/>
      <dgm:spPr/>
      <dgm:t>
        <a:bodyPr/>
        <a:lstStyle/>
        <a:p>
          <a:r>
            <a:rPr lang="en-IE"/>
            <a:t>Impact long after they have been told</a:t>
          </a:r>
          <a:endParaRPr lang="en-US"/>
        </a:p>
      </dgm:t>
    </dgm:pt>
    <dgm:pt modelId="{E4C27AC7-52D2-495C-BE6F-DD2F0B641EEE}" type="parTrans" cxnId="{89A7B218-EAAF-4D1E-9792-0AEEF4275BF9}">
      <dgm:prSet/>
      <dgm:spPr/>
      <dgm:t>
        <a:bodyPr/>
        <a:lstStyle/>
        <a:p>
          <a:endParaRPr lang="en-US"/>
        </a:p>
      </dgm:t>
    </dgm:pt>
    <dgm:pt modelId="{10893187-CDA7-4349-9FD8-0672BF5BF29B}" type="sibTrans" cxnId="{89A7B218-EAAF-4D1E-9792-0AEEF4275BF9}">
      <dgm:prSet/>
      <dgm:spPr/>
      <dgm:t>
        <a:bodyPr/>
        <a:lstStyle/>
        <a:p>
          <a:endParaRPr lang="en-US"/>
        </a:p>
      </dgm:t>
    </dgm:pt>
    <dgm:pt modelId="{031E4BB3-6308-4C13-A2CD-5EF8F662F6B1}">
      <dgm:prSet/>
      <dgm:spPr/>
      <dgm:t>
        <a:bodyPr/>
        <a:lstStyle/>
        <a:p>
          <a:r>
            <a:rPr lang="en-IE"/>
            <a:t>Increase knowledge and the rate of learning</a:t>
          </a:r>
          <a:endParaRPr lang="en-US"/>
        </a:p>
      </dgm:t>
    </dgm:pt>
    <dgm:pt modelId="{A6726E55-7311-4CEA-BF33-98E287EA94C0}" type="parTrans" cxnId="{51DCF6AD-E04D-4A14-B37C-56AE1966A35A}">
      <dgm:prSet/>
      <dgm:spPr/>
      <dgm:t>
        <a:bodyPr/>
        <a:lstStyle/>
        <a:p>
          <a:endParaRPr lang="en-US"/>
        </a:p>
      </dgm:t>
    </dgm:pt>
    <dgm:pt modelId="{BC4C4349-D0DC-43A0-AAAE-C9E4FE7A1788}" type="sibTrans" cxnId="{51DCF6AD-E04D-4A14-B37C-56AE1966A35A}">
      <dgm:prSet/>
      <dgm:spPr/>
      <dgm:t>
        <a:bodyPr/>
        <a:lstStyle/>
        <a:p>
          <a:endParaRPr lang="en-US"/>
        </a:p>
      </dgm:t>
    </dgm:pt>
    <dgm:pt modelId="{96900040-A5F0-45D3-B346-1C14AD109FE6}">
      <dgm:prSet/>
      <dgm:spPr/>
      <dgm:t>
        <a:bodyPr/>
        <a:lstStyle/>
        <a:p>
          <a:r>
            <a:rPr lang="en-IE"/>
            <a:t>Cause listeners to consider their version of the story they have heard</a:t>
          </a:r>
          <a:endParaRPr lang="en-US"/>
        </a:p>
      </dgm:t>
    </dgm:pt>
    <dgm:pt modelId="{7BA7169A-B5B0-4247-AE8F-7B957B0CCF4D}" type="parTrans" cxnId="{85EE5C45-232D-45B4-80AA-B7F9DA951AAE}">
      <dgm:prSet/>
      <dgm:spPr/>
      <dgm:t>
        <a:bodyPr/>
        <a:lstStyle/>
        <a:p>
          <a:endParaRPr lang="en-US"/>
        </a:p>
      </dgm:t>
    </dgm:pt>
    <dgm:pt modelId="{B068EF9A-AC55-457E-BE7A-0E9E48D728C5}" type="sibTrans" cxnId="{85EE5C45-232D-45B4-80AA-B7F9DA951AAE}">
      <dgm:prSet/>
      <dgm:spPr/>
      <dgm:t>
        <a:bodyPr/>
        <a:lstStyle/>
        <a:p>
          <a:endParaRPr lang="en-US"/>
        </a:p>
      </dgm:t>
    </dgm:pt>
    <dgm:pt modelId="{DC0748E4-1202-4F2F-B9E6-138859CA1344}" type="pres">
      <dgm:prSet presAssocID="{E12CAD00-D1DD-4673-A069-B07E72782016}" presName="diagram" presStyleCnt="0">
        <dgm:presLayoutVars>
          <dgm:dir/>
          <dgm:resizeHandles val="exact"/>
        </dgm:presLayoutVars>
      </dgm:prSet>
      <dgm:spPr/>
    </dgm:pt>
    <dgm:pt modelId="{C7BA285E-7B79-4CC7-B005-A29D2246A7D7}" type="pres">
      <dgm:prSet presAssocID="{72A0172B-3F03-423A-B0AB-6DDBE39B5CA1}" presName="node" presStyleLbl="node1" presStyleIdx="0" presStyleCnt="12">
        <dgm:presLayoutVars>
          <dgm:bulletEnabled val="1"/>
        </dgm:presLayoutVars>
      </dgm:prSet>
      <dgm:spPr/>
    </dgm:pt>
    <dgm:pt modelId="{46B5F936-8162-43CF-B0B0-238149E23076}" type="pres">
      <dgm:prSet presAssocID="{E8B76A48-652D-41DE-9BD4-01EA6FBB7317}" presName="sibTrans" presStyleCnt="0"/>
      <dgm:spPr/>
    </dgm:pt>
    <dgm:pt modelId="{8B4ADBF8-3D15-4303-952F-94CD158DF415}" type="pres">
      <dgm:prSet presAssocID="{CC6C7442-F526-47DC-A419-0A497CAE85EA}" presName="node" presStyleLbl="node1" presStyleIdx="1" presStyleCnt="12">
        <dgm:presLayoutVars>
          <dgm:bulletEnabled val="1"/>
        </dgm:presLayoutVars>
      </dgm:prSet>
      <dgm:spPr/>
    </dgm:pt>
    <dgm:pt modelId="{E65C4837-59E3-41D7-BA7D-661E8B5D1DE6}" type="pres">
      <dgm:prSet presAssocID="{469B5E30-059F-4458-A207-32271ABEA989}" presName="sibTrans" presStyleCnt="0"/>
      <dgm:spPr/>
    </dgm:pt>
    <dgm:pt modelId="{078A5A5D-E448-4D40-9B43-465E14F234EE}" type="pres">
      <dgm:prSet presAssocID="{64B335CF-2512-434B-B997-5A5D2E854464}" presName="node" presStyleLbl="node1" presStyleIdx="2" presStyleCnt="12">
        <dgm:presLayoutVars>
          <dgm:bulletEnabled val="1"/>
        </dgm:presLayoutVars>
      </dgm:prSet>
      <dgm:spPr/>
    </dgm:pt>
    <dgm:pt modelId="{542F4D84-1BD0-4494-AA02-A1528DC7A76B}" type="pres">
      <dgm:prSet presAssocID="{2D8B06E9-EF22-4CDC-B682-B792D98AA876}" presName="sibTrans" presStyleCnt="0"/>
      <dgm:spPr/>
    </dgm:pt>
    <dgm:pt modelId="{5F246173-675B-4CA9-86E1-DA1494D7B88A}" type="pres">
      <dgm:prSet presAssocID="{ADBDCFB5-2339-458B-A534-DB9418BDCD5C}" presName="node" presStyleLbl="node1" presStyleIdx="3" presStyleCnt="12">
        <dgm:presLayoutVars>
          <dgm:bulletEnabled val="1"/>
        </dgm:presLayoutVars>
      </dgm:prSet>
      <dgm:spPr/>
    </dgm:pt>
    <dgm:pt modelId="{DCD6422B-4E32-4EA7-B46B-07696CFBB04E}" type="pres">
      <dgm:prSet presAssocID="{78CBD200-8B89-4391-997A-1A1270B47AB2}" presName="sibTrans" presStyleCnt="0"/>
      <dgm:spPr/>
    </dgm:pt>
    <dgm:pt modelId="{22DD4B88-ABE2-4768-BF6F-52B22599BD9B}" type="pres">
      <dgm:prSet presAssocID="{E04405F1-B65F-4E6D-A838-33D2328DF278}" presName="node" presStyleLbl="node1" presStyleIdx="4" presStyleCnt="12">
        <dgm:presLayoutVars>
          <dgm:bulletEnabled val="1"/>
        </dgm:presLayoutVars>
      </dgm:prSet>
      <dgm:spPr/>
    </dgm:pt>
    <dgm:pt modelId="{46EFA4EE-9130-40E5-B18C-F281C95243A9}" type="pres">
      <dgm:prSet presAssocID="{07EF5A66-E701-4DE4-B425-E52D8E971C59}" presName="sibTrans" presStyleCnt="0"/>
      <dgm:spPr/>
    </dgm:pt>
    <dgm:pt modelId="{8DAD066B-8888-4C36-81B6-2C9880E093C3}" type="pres">
      <dgm:prSet presAssocID="{27795F65-A2CD-4C6E-9509-6EF61D1A0AA0}" presName="node" presStyleLbl="node1" presStyleIdx="5" presStyleCnt="12">
        <dgm:presLayoutVars>
          <dgm:bulletEnabled val="1"/>
        </dgm:presLayoutVars>
      </dgm:prSet>
      <dgm:spPr/>
    </dgm:pt>
    <dgm:pt modelId="{CBA2A41F-8C9E-464F-A56E-BA94F892F4D8}" type="pres">
      <dgm:prSet presAssocID="{56A80B1C-E9E9-4620-B3D6-57C2E12203FE}" presName="sibTrans" presStyleCnt="0"/>
      <dgm:spPr/>
    </dgm:pt>
    <dgm:pt modelId="{CC8C1E52-E467-4614-8F55-33D82FD9DA7E}" type="pres">
      <dgm:prSet presAssocID="{3928E727-6969-4F21-A53B-E081DEBAAC5C}" presName="node" presStyleLbl="node1" presStyleIdx="6" presStyleCnt="12">
        <dgm:presLayoutVars>
          <dgm:bulletEnabled val="1"/>
        </dgm:presLayoutVars>
      </dgm:prSet>
      <dgm:spPr/>
    </dgm:pt>
    <dgm:pt modelId="{63A3FC15-9F32-44ED-96A2-DF94B9E0A27E}" type="pres">
      <dgm:prSet presAssocID="{51314BCC-493A-4D84-857D-451F6F2C7BF8}" presName="sibTrans" presStyleCnt="0"/>
      <dgm:spPr/>
    </dgm:pt>
    <dgm:pt modelId="{875FCF59-C372-4B6C-BCED-5F6B29663F55}" type="pres">
      <dgm:prSet presAssocID="{78432733-B504-4C67-B394-45DAE3C14E67}" presName="node" presStyleLbl="node1" presStyleIdx="7" presStyleCnt="12">
        <dgm:presLayoutVars>
          <dgm:bulletEnabled val="1"/>
        </dgm:presLayoutVars>
      </dgm:prSet>
      <dgm:spPr/>
    </dgm:pt>
    <dgm:pt modelId="{35D74D81-B174-4312-BEA0-995C89427EBE}" type="pres">
      <dgm:prSet presAssocID="{C9DECF77-FB24-4972-AAFC-D6722A0DD556}" presName="sibTrans" presStyleCnt="0"/>
      <dgm:spPr/>
    </dgm:pt>
    <dgm:pt modelId="{F44828ED-5445-40F5-8E92-99BB3200E00A}" type="pres">
      <dgm:prSet presAssocID="{9349B81E-E5E1-4590-BF20-264A539DCF3E}" presName="node" presStyleLbl="node1" presStyleIdx="8" presStyleCnt="12">
        <dgm:presLayoutVars>
          <dgm:bulletEnabled val="1"/>
        </dgm:presLayoutVars>
      </dgm:prSet>
      <dgm:spPr/>
    </dgm:pt>
    <dgm:pt modelId="{AC6D720B-6B8C-4D2D-A380-C147F0EF023B}" type="pres">
      <dgm:prSet presAssocID="{D922DD96-21A1-46A8-897D-5E51088EDEAD}" presName="sibTrans" presStyleCnt="0"/>
      <dgm:spPr/>
    </dgm:pt>
    <dgm:pt modelId="{EC65DD7F-4D58-4C42-8FE5-9436C8A8132F}" type="pres">
      <dgm:prSet presAssocID="{463AE6D3-1903-4A35-B958-3C1E298F0AD6}" presName="node" presStyleLbl="node1" presStyleIdx="9" presStyleCnt="12">
        <dgm:presLayoutVars>
          <dgm:bulletEnabled val="1"/>
        </dgm:presLayoutVars>
      </dgm:prSet>
      <dgm:spPr/>
    </dgm:pt>
    <dgm:pt modelId="{5D2B59A2-FF56-49AC-8719-B1438DF69434}" type="pres">
      <dgm:prSet presAssocID="{10893187-CDA7-4349-9FD8-0672BF5BF29B}" presName="sibTrans" presStyleCnt="0"/>
      <dgm:spPr/>
    </dgm:pt>
    <dgm:pt modelId="{C19CE519-7032-4080-B399-2347B1A04F65}" type="pres">
      <dgm:prSet presAssocID="{031E4BB3-6308-4C13-A2CD-5EF8F662F6B1}" presName="node" presStyleLbl="node1" presStyleIdx="10" presStyleCnt="12">
        <dgm:presLayoutVars>
          <dgm:bulletEnabled val="1"/>
        </dgm:presLayoutVars>
      </dgm:prSet>
      <dgm:spPr/>
    </dgm:pt>
    <dgm:pt modelId="{B5EEC795-FC56-4AA9-840A-558399649DBA}" type="pres">
      <dgm:prSet presAssocID="{BC4C4349-D0DC-43A0-AAAE-C9E4FE7A1788}" presName="sibTrans" presStyleCnt="0"/>
      <dgm:spPr/>
    </dgm:pt>
    <dgm:pt modelId="{A0AFD4EF-11CD-4017-BC42-4FC79CA2B860}" type="pres">
      <dgm:prSet presAssocID="{96900040-A5F0-45D3-B346-1C14AD109FE6}" presName="node" presStyleLbl="node1" presStyleIdx="11" presStyleCnt="12">
        <dgm:presLayoutVars>
          <dgm:bulletEnabled val="1"/>
        </dgm:presLayoutVars>
      </dgm:prSet>
      <dgm:spPr/>
    </dgm:pt>
  </dgm:ptLst>
  <dgm:cxnLst>
    <dgm:cxn modelId="{5CB8210C-1597-4712-8721-F71FAA653E16}" srcId="{E12CAD00-D1DD-4673-A069-B07E72782016}" destId="{9349B81E-E5E1-4590-BF20-264A539DCF3E}" srcOrd="8" destOrd="0" parTransId="{E9E88E10-1FBA-45DA-BA28-0087974F63D1}" sibTransId="{D922DD96-21A1-46A8-897D-5E51088EDEAD}"/>
    <dgm:cxn modelId="{E43BA916-F72F-4CDF-B635-4993CB0094D9}" srcId="{E12CAD00-D1DD-4673-A069-B07E72782016}" destId="{E04405F1-B65F-4E6D-A838-33D2328DF278}" srcOrd="4" destOrd="0" parTransId="{1A391E25-5E7D-44FF-8714-02C4DD0E7282}" sibTransId="{07EF5A66-E701-4DE4-B425-E52D8E971C59}"/>
    <dgm:cxn modelId="{89A7B218-EAAF-4D1E-9792-0AEEF4275BF9}" srcId="{E12CAD00-D1DD-4673-A069-B07E72782016}" destId="{463AE6D3-1903-4A35-B958-3C1E298F0AD6}" srcOrd="9" destOrd="0" parTransId="{E4C27AC7-52D2-495C-BE6F-DD2F0B641EEE}" sibTransId="{10893187-CDA7-4349-9FD8-0672BF5BF29B}"/>
    <dgm:cxn modelId="{8EEA261A-74C5-4EC1-BE95-D19AC4165185}" type="presOf" srcId="{9349B81E-E5E1-4590-BF20-264A539DCF3E}" destId="{F44828ED-5445-40F5-8E92-99BB3200E00A}" srcOrd="0" destOrd="0" presId="urn:microsoft.com/office/officeart/2005/8/layout/default"/>
    <dgm:cxn modelId="{B8A94D23-05A9-4CB7-B2F0-3BE58A172BD5}" type="presOf" srcId="{031E4BB3-6308-4C13-A2CD-5EF8F662F6B1}" destId="{C19CE519-7032-4080-B399-2347B1A04F65}" srcOrd="0" destOrd="0" presId="urn:microsoft.com/office/officeart/2005/8/layout/default"/>
    <dgm:cxn modelId="{A6CD232B-C9D5-4C49-BDE3-664CACFBA7EB}" type="presOf" srcId="{64B335CF-2512-434B-B997-5A5D2E854464}" destId="{078A5A5D-E448-4D40-9B43-465E14F234EE}" srcOrd="0" destOrd="0" presId="urn:microsoft.com/office/officeart/2005/8/layout/default"/>
    <dgm:cxn modelId="{474CE65E-B1E3-457C-8D3A-A2F6ACCA6820}" type="presOf" srcId="{96900040-A5F0-45D3-B346-1C14AD109FE6}" destId="{A0AFD4EF-11CD-4017-BC42-4FC79CA2B860}" srcOrd="0" destOrd="0" presId="urn:microsoft.com/office/officeart/2005/8/layout/default"/>
    <dgm:cxn modelId="{5F233E41-A36F-4B4C-95D7-F891FC6E4AEE}" type="presOf" srcId="{463AE6D3-1903-4A35-B958-3C1E298F0AD6}" destId="{EC65DD7F-4D58-4C42-8FE5-9436C8A8132F}" srcOrd="0" destOrd="0" presId="urn:microsoft.com/office/officeart/2005/8/layout/default"/>
    <dgm:cxn modelId="{8E458B64-312C-4929-AEAD-732C8EE5E8D1}" srcId="{E12CAD00-D1DD-4673-A069-B07E72782016}" destId="{CC6C7442-F526-47DC-A419-0A497CAE85EA}" srcOrd="1" destOrd="0" parTransId="{D5779453-53FF-49D0-BDF5-AD1506D6919D}" sibTransId="{469B5E30-059F-4458-A207-32271ABEA989}"/>
    <dgm:cxn modelId="{85EE5C45-232D-45B4-80AA-B7F9DA951AAE}" srcId="{E12CAD00-D1DD-4673-A069-B07E72782016}" destId="{96900040-A5F0-45D3-B346-1C14AD109FE6}" srcOrd="11" destOrd="0" parTransId="{7BA7169A-B5B0-4247-AE8F-7B957B0CCF4D}" sibTransId="{B068EF9A-AC55-457E-BE7A-0E9E48D728C5}"/>
    <dgm:cxn modelId="{AE408D6B-34BD-418F-A6DB-DD2333933917}" type="presOf" srcId="{27795F65-A2CD-4C6E-9509-6EF61D1A0AA0}" destId="{8DAD066B-8888-4C36-81B6-2C9880E093C3}" srcOrd="0" destOrd="0" presId="urn:microsoft.com/office/officeart/2005/8/layout/default"/>
    <dgm:cxn modelId="{3FFBFD50-A009-4162-A99E-D241DF890EEC}" srcId="{E12CAD00-D1DD-4673-A069-B07E72782016}" destId="{3928E727-6969-4F21-A53B-E081DEBAAC5C}" srcOrd="6" destOrd="0" parTransId="{29D0A921-BF6C-4D4B-A696-81CBD052CFA7}" sibTransId="{51314BCC-493A-4D84-857D-451F6F2C7BF8}"/>
    <dgm:cxn modelId="{8C282B75-A462-4A23-B81D-77669EA06BB5}" type="presOf" srcId="{78432733-B504-4C67-B394-45DAE3C14E67}" destId="{875FCF59-C372-4B6C-BCED-5F6B29663F55}" srcOrd="0" destOrd="0" presId="urn:microsoft.com/office/officeart/2005/8/layout/default"/>
    <dgm:cxn modelId="{1DBE898E-63CA-4A13-A3E7-E966A57A9DB6}" srcId="{E12CAD00-D1DD-4673-A069-B07E72782016}" destId="{78432733-B504-4C67-B394-45DAE3C14E67}" srcOrd="7" destOrd="0" parTransId="{AB458C90-CD25-4C97-9D14-AA004A64CCE2}" sibTransId="{C9DECF77-FB24-4972-AAFC-D6722A0DD556}"/>
    <dgm:cxn modelId="{65FF978E-2E59-40C9-A6D7-79FAA91102E0}" type="presOf" srcId="{3928E727-6969-4F21-A53B-E081DEBAAC5C}" destId="{CC8C1E52-E467-4614-8F55-33D82FD9DA7E}" srcOrd="0" destOrd="0" presId="urn:microsoft.com/office/officeart/2005/8/layout/default"/>
    <dgm:cxn modelId="{085D5C91-0DC0-47C5-A94F-3F0EB8BDEC5D}" srcId="{E12CAD00-D1DD-4673-A069-B07E72782016}" destId="{72A0172B-3F03-423A-B0AB-6DDBE39B5CA1}" srcOrd="0" destOrd="0" parTransId="{C1224EFD-5705-42C9-93A9-73B5F4F1AF7E}" sibTransId="{E8B76A48-652D-41DE-9BD4-01EA6FBB7317}"/>
    <dgm:cxn modelId="{51DCF6AD-E04D-4A14-B37C-56AE1966A35A}" srcId="{E12CAD00-D1DD-4673-A069-B07E72782016}" destId="{031E4BB3-6308-4C13-A2CD-5EF8F662F6B1}" srcOrd="10" destOrd="0" parTransId="{A6726E55-7311-4CEA-BF33-98E287EA94C0}" sibTransId="{BC4C4349-D0DC-43A0-AAAE-C9E4FE7A1788}"/>
    <dgm:cxn modelId="{9FCE49BA-4483-48AA-89CB-366CBDAAF62C}" type="presOf" srcId="{ADBDCFB5-2339-458B-A534-DB9418BDCD5C}" destId="{5F246173-675B-4CA9-86E1-DA1494D7B88A}" srcOrd="0" destOrd="0" presId="urn:microsoft.com/office/officeart/2005/8/layout/default"/>
    <dgm:cxn modelId="{ABA66BC3-684A-49B1-A159-B4E85FBDF49B}" srcId="{E12CAD00-D1DD-4673-A069-B07E72782016}" destId="{64B335CF-2512-434B-B997-5A5D2E854464}" srcOrd="2" destOrd="0" parTransId="{B9F01685-949B-458B-9EFF-590C44F08468}" sibTransId="{2D8B06E9-EF22-4CDC-B682-B792D98AA876}"/>
    <dgm:cxn modelId="{7DFE86C3-9383-47C0-9C52-A2360286B73A}" srcId="{E12CAD00-D1DD-4673-A069-B07E72782016}" destId="{27795F65-A2CD-4C6E-9509-6EF61D1A0AA0}" srcOrd="5" destOrd="0" parTransId="{929A1816-DA80-4A1E-A158-8FF1543A77E1}" sibTransId="{56A80B1C-E9E9-4620-B3D6-57C2E12203FE}"/>
    <dgm:cxn modelId="{60BDEEC9-3785-45BC-A53F-3A75F9F52721}" srcId="{E12CAD00-D1DD-4673-A069-B07E72782016}" destId="{ADBDCFB5-2339-458B-A534-DB9418BDCD5C}" srcOrd="3" destOrd="0" parTransId="{0478B513-FE64-4F63-B152-CFD8ED9B70E7}" sibTransId="{78CBD200-8B89-4391-997A-1A1270B47AB2}"/>
    <dgm:cxn modelId="{3954B9DA-738F-47A6-90F6-29EAF4A3521F}" type="presOf" srcId="{E12CAD00-D1DD-4673-A069-B07E72782016}" destId="{DC0748E4-1202-4F2F-B9E6-138859CA1344}" srcOrd="0" destOrd="0" presId="urn:microsoft.com/office/officeart/2005/8/layout/default"/>
    <dgm:cxn modelId="{D24271E3-BAA7-48C3-85D1-EF84C26F3D67}" type="presOf" srcId="{CC6C7442-F526-47DC-A419-0A497CAE85EA}" destId="{8B4ADBF8-3D15-4303-952F-94CD158DF415}" srcOrd="0" destOrd="0" presId="urn:microsoft.com/office/officeart/2005/8/layout/default"/>
    <dgm:cxn modelId="{70BE93F3-F5DB-403F-A95A-10624485B1A1}" type="presOf" srcId="{72A0172B-3F03-423A-B0AB-6DDBE39B5CA1}" destId="{C7BA285E-7B79-4CC7-B005-A29D2246A7D7}" srcOrd="0" destOrd="0" presId="urn:microsoft.com/office/officeart/2005/8/layout/default"/>
    <dgm:cxn modelId="{877DCCF7-B1E5-4A9C-B5B3-FE97BC4C95A0}" type="presOf" srcId="{E04405F1-B65F-4E6D-A838-33D2328DF278}" destId="{22DD4B88-ABE2-4768-BF6F-52B22599BD9B}" srcOrd="0" destOrd="0" presId="urn:microsoft.com/office/officeart/2005/8/layout/default"/>
    <dgm:cxn modelId="{88CAB31E-18BF-44E5-9E4F-DE9837DBF2AE}" type="presParOf" srcId="{DC0748E4-1202-4F2F-B9E6-138859CA1344}" destId="{C7BA285E-7B79-4CC7-B005-A29D2246A7D7}" srcOrd="0" destOrd="0" presId="urn:microsoft.com/office/officeart/2005/8/layout/default"/>
    <dgm:cxn modelId="{628124FF-0719-4879-B4D0-C211654C9D50}" type="presParOf" srcId="{DC0748E4-1202-4F2F-B9E6-138859CA1344}" destId="{46B5F936-8162-43CF-B0B0-238149E23076}" srcOrd="1" destOrd="0" presId="urn:microsoft.com/office/officeart/2005/8/layout/default"/>
    <dgm:cxn modelId="{AD9840B3-B07F-4087-9440-34DBDD2B9097}" type="presParOf" srcId="{DC0748E4-1202-4F2F-B9E6-138859CA1344}" destId="{8B4ADBF8-3D15-4303-952F-94CD158DF415}" srcOrd="2" destOrd="0" presId="urn:microsoft.com/office/officeart/2005/8/layout/default"/>
    <dgm:cxn modelId="{4ACE91FC-1EA6-457F-A1FC-83C78C40DB8C}" type="presParOf" srcId="{DC0748E4-1202-4F2F-B9E6-138859CA1344}" destId="{E65C4837-59E3-41D7-BA7D-661E8B5D1DE6}" srcOrd="3" destOrd="0" presId="urn:microsoft.com/office/officeart/2005/8/layout/default"/>
    <dgm:cxn modelId="{55A214A3-ECC5-48FB-A956-7770E4D62332}" type="presParOf" srcId="{DC0748E4-1202-4F2F-B9E6-138859CA1344}" destId="{078A5A5D-E448-4D40-9B43-465E14F234EE}" srcOrd="4" destOrd="0" presId="urn:microsoft.com/office/officeart/2005/8/layout/default"/>
    <dgm:cxn modelId="{53CEB96D-B1F7-41A3-8216-F6334537A3E8}" type="presParOf" srcId="{DC0748E4-1202-4F2F-B9E6-138859CA1344}" destId="{542F4D84-1BD0-4494-AA02-A1528DC7A76B}" srcOrd="5" destOrd="0" presId="urn:microsoft.com/office/officeart/2005/8/layout/default"/>
    <dgm:cxn modelId="{2EC2CCA4-F2EE-4DF2-8713-AF4CB4E2C16C}" type="presParOf" srcId="{DC0748E4-1202-4F2F-B9E6-138859CA1344}" destId="{5F246173-675B-4CA9-86E1-DA1494D7B88A}" srcOrd="6" destOrd="0" presId="urn:microsoft.com/office/officeart/2005/8/layout/default"/>
    <dgm:cxn modelId="{86688E22-FFDE-47EF-9C32-CE79CF6AA338}" type="presParOf" srcId="{DC0748E4-1202-4F2F-B9E6-138859CA1344}" destId="{DCD6422B-4E32-4EA7-B46B-07696CFBB04E}" srcOrd="7" destOrd="0" presId="urn:microsoft.com/office/officeart/2005/8/layout/default"/>
    <dgm:cxn modelId="{DF5A7346-5441-4841-9B49-1DAF3A6F415D}" type="presParOf" srcId="{DC0748E4-1202-4F2F-B9E6-138859CA1344}" destId="{22DD4B88-ABE2-4768-BF6F-52B22599BD9B}" srcOrd="8" destOrd="0" presId="urn:microsoft.com/office/officeart/2005/8/layout/default"/>
    <dgm:cxn modelId="{B8C0BAED-F7BE-4691-8CD9-805499639614}" type="presParOf" srcId="{DC0748E4-1202-4F2F-B9E6-138859CA1344}" destId="{46EFA4EE-9130-40E5-B18C-F281C95243A9}" srcOrd="9" destOrd="0" presId="urn:microsoft.com/office/officeart/2005/8/layout/default"/>
    <dgm:cxn modelId="{B0F160B5-A440-428E-B203-2809E914F434}" type="presParOf" srcId="{DC0748E4-1202-4F2F-B9E6-138859CA1344}" destId="{8DAD066B-8888-4C36-81B6-2C9880E093C3}" srcOrd="10" destOrd="0" presId="urn:microsoft.com/office/officeart/2005/8/layout/default"/>
    <dgm:cxn modelId="{81EA9976-62E6-496B-806E-7F7485E05E1B}" type="presParOf" srcId="{DC0748E4-1202-4F2F-B9E6-138859CA1344}" destId="{CBA2A41F-8C9E-464F-A56E-BA94F892F4D8}" srcOrd="11" destOrd="0" presId="urn:microsoft.com/office/officeart/2005/8/layout/default"/>
    <dgm:cxn modelId="{E778CEE1-C3AB-4AE3-A9CE-C69D25F39ACE}" type="presParOf" srcId="{DC0748E4-1202-4F2F-B9E6-138859CA1344}" destId="{CC8C1E52-E467-4614-8F55-33D82FD9DA7E}" srcOrd="12" destOrd="0" presId="urn:microsoft.com/office/officeart/2005/8/layout/default"/>
    <dgm:cxn modelId="{B2E8CC71-B8D2-49B9-9182-0FEA4028078D}" type="presParOf" srcId="{DC0748E4-1202-4F2F-B9E6-138859CA1344}" destId="{63A3FC15-9F32-44ED-96A2-DF94B9E0A27E}" srcOrd="13" destOrd="0" presId="urn:microsoft.com/office/officeart/2005/8/layout/default"/>
    <dgm:cxn modelId="{E96B0E61-BB2E-4AA0-A2DC-693F0209F3D6}" type="presParOf" srcId="{DC0748E4-1202-4F2F-B9E6-138859CA1344}" destId="{875FCF59-C372-4B6C-BCED-5F6B29663F55}" srcOrd="14" destOrd="0" presId="urn:microsoft.com/office/officeart/2005/8/layout/default"/>
    <dgm:cxn modelId="{4A08B089-83B1-4A3E-926D-50B2781084CE}" type="presParOf" srcId="{DC0748E4-1202-4F2F-B9E6-138859CA1344}" destId="{35D74D81-B174-4312-BEA0-995C89427EBE}" srcOrd="15" destOrd="0" presId="urn:microsoft.com/office/officeart/2005/8/layout/default"/>
    <dgm:cxn modelId="{3B4A2175-4878-4A3C-8604-7CAE6F49273F}" type="presParOf" srcId="{DC0748E4-1202-4F2F-B9E6-138859CA1344}" destId="{F44828ED-5445-40F5-8E92-99BB3200E00A}" srcOrd="16" destOrd="0" presId="urn:microsoft.com/office/officeart/2005/8/layout/default"/>
    <dgm:cxn modelId="{5C58A43D-B66F-4867-80E7-762BA0301252}" type="presParOf" srcId="{DC0748E4-1202-4F2F-B9E6-138859CA1344}" destId="{AC6D720B-6B8C-4D2D-A380-C147F0EF023B}" srcOrd="17" destOrd="0" presId="urn:microsoft.com/office/officeart/2005/8/layout/default"/>
    <dgm:cxn modelId="{90A5F48F-475E-4026-8DEE-2D742772B264}" type="presParOf" srcId="{DC0748E4-1202-4F2F-B9E6-138859CA1344}" destId="{EC65DD7F-4D58-4C42-8FE5-9436C8A8132F}" srcOrd="18" destOrd="0" presId="urn:microsoft.com/office/officeart/2005/8/layout/default"/>
    <dgm:cxn modelId="{4072C824-AFD4-47EC-9F00-6F4049C32407}" type="presParOf" srcId="{DC0748E4-1202-4F2F-B9E6-138859CA1344}" destId="{5D2B59A2-FF56-49AC-8719-B1438DF69434}" srcOrd="19" destOrd="0" presId="urn:microsoft.com/office/officeart/2005/8/layout/default"/>
    <dgm:cxn modelId="{2C485940-F581-40F5-AEB0-64754BBA67FC}" type="presParOf" srcId="{DC0748E4-1202-4F2F-B9E6-138859CA1344}" destId="{C19CE519-7032-4080-B399-2347B1A04F65}" srcOrd="20" destOrd="0" presId="urn:microsoft.com/office/officeart/2005/8/layout/default"/>
    <dgm:cxn modelId="{8D2942A9-7800-4AC4-90ED-04502E4FA4CE}" type="presParOf" srcId="{DC0748E4-1202-4F2F-B9E6-138859CA1344}" destId="{B5EEC795-FC56-4AA9-840A-558399649DBA}" srcOrd="21" destOrd="0" presId="urn:microsoft.com/office/officeart/2005/8/layout/default"/>
    <dgm:cxn modelId="{E5361CF1-9919-4652-A764-D65C63D68012}" type="presParOf" srcId="{DC0748E4-1202-4F2F-B9E6-138859CA1344}" destId="{A0AFD4EF-11CD-4017-BC42-4FC79CA2B860}" srcOrd="2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12CAD00-D1DD-4673-A069-B07E72782016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2A0172B-3F03-423A-B0AB-6DDBE39B5CA1}">
      <dgm:prSet/>
      <dgm:spPr/>
      <dgm:t>
        <a:bodyPr/>
        <a:lstStyle/>
        <a:p>
          <a:r>
            <a:rPr lang="en-IE"/>
            <a:t>Build trust</a:t>
          </a:r>
          <a:endParaRPr lang="en-US"/>
        </a:p>
      </dgm:t>
    </dgm:pt>
    <dgm:pt modelId="{C1224EFD-5705-42C9-93A9-73B5F4F1AF7E}" type="parTrans" cxnId="{085D5C91-0DC0-47C5-A94F-3F0EB8BDEC5D}">
      <dgm:prSet/>
      <dgm:spPr/>
      <dgm:t>
        <a:bodyPr/>
        <a:lstStyle/>
        <a:p>
          <a:endParaRPr lang="en-US"/>
        </a:p>
      </dgm:t>
    </dgm:pt>
    <dgm:pt modelId="{E8B76A48-652D-41DE-9BD4-01EA6FBB7317}" type="sibTrans" cxnId="{085D5C91-0DC0-47C5-A94F-3F0EB8BDEC5D}">
      <dgm:prSet/>
      <dgm:spPr/>
      <dgm:t>
        <a:bodyPr/>
        <a:lstStyle/>
        <a:p>
          <a:endParaRPr lang="en-US"/>
        </a:p>
      </dgm:t>
    </dgm:pt>
    <dgm:pt modelId="{CC6C7442-F526-47DC-A419-0A497CAE85EA}">
      <dgm:prSet/>
      <dgm:spPr/>
      <dgm:t>
        <a:bodyPr/>
        <a:lstStyle/>
        <a:p>
          <a:r>
            <a:rPr lang="en-IE"/>
            <a:t>Engage listeners</a:t>
          </a:r>
          <a:endParaRPr lang="en-US"/>
        </a:p>
      </dgm:t>
    </dgm:pt>
    <dgm:pt modelId="{D5779453-53FF-49D0-BDF5-AD1506D6919D}" type="parTrans" cxnId="{8E458B64-312C-4929-AEAD-732C8EE5E8D1}">
      <dgm:prSet/>
      <dgm:spPr/>
      <dgm:t>
        <a:bodyPr/>
        <a:lstStyle/>
        <a:p>
          <a:endParaRPr lang="en-US"/>
        </a:p>
      </dgm:t>
    </dgm:pt>
    <dgm:pt modelId="{469B5E30-059F-4458-A207-32271ABEA989}" type="sibTrans" cxnId="{8E458B64-312C-4929-AEAD-732C8EE5E8D1}">
      <dgm:prSet/>
      <dgm:spPr/>
      <dgm:t>
        <a:bodyPr/>
        <a:lstStyle/>
        <a:p>
          <a:endParaRPr lang="en-US"/>
        </a:p>
      </dgm:t>
    </dgm:pt>
    <dgm:pt modelId="{64B335CF-2512-434B-B997-5A5D2E854464}">
      <dgm:prSet/>
      <dgm:spPr/>
      <dgm:t>
        <a:bodyPr/>
        <a:lstStyle/>
        <a:p>
          <a:r>
            <a:rPr lang="en-IE"/>
            <a:t>Lead people</a:t>
          </a:r>
          <a:endParaRPr lang="en-US"/>
        </a:p>
      </dgm:t>
    </dgm:pt>
    <dgm:pt modelId="{B9F01685-949B-458B-9EFF-590C44F08468}" type="parTrans" cxnId="{ABA66BC3-684A-49B1-A159-B4E85FBDF49B}">
      <dgm:prSet/>
      <dgm:spPr/>
      <dgm:t>
        <a:bodyPr/>
        <a:lstStyle/>
        <a:p>
          <a:endParaRPr lang="en-US"/>
        </a:p>
      </dgm:t>
    </dgm:pt>
    <dgm:pt modelId="{2D8B06E9-EF22-4CDC-B682-B792D98AA876}" type="sibTrans" cxnId="{ABA66BC3-684A-49B1-A159-B4E85FBDF49B}">
      <dgm:prSet/>
      <dgm:spPr/>
      <dgm:t>
        <a:bodyPr/>
        <a:lstStyle/>
        <a:p>
          <a:endParaRPr lang="en-US"/>
        </a:p>
      </dgm:t>
    </dgm:pt>
    <dgm:pt modelId="{ADBDCFB5-2339-458B-A534-DB9418BDCD5C}">
      <dgm:prSet/>
      <dgm:spPr/>
      <dgm:t>
        <a:bodyPr/>
        <a:lstStyle/>
        <a:p>
          <a:r>
            <a:rPr lang="en-IE"/>
            <a:t>Inspire change</a:t>
          </a:r>
          <a:endParaRPr lang="en-US"/>
        </a:p>
      </dgm:t>
    </dgm:pt>
    <dgm:pt modelId="{0478B513-FE64-4F63-B152-CFD8ED9B70E7}" type="parTrans" cxnId="{60BDEEC9-3785-45BC-A53F-3A75F9F52721}">
      <dgm:prSet/>
      <dgm:spPr/>
      <dgm:t>
        <a:bodyPr/>
        <a:lstStyle/>
        <a:p>
          <a:endParaRPr lang="en-US"/>
        </a:p>
      </dgm:t>
    </dgm:pt>
    <dgm:pt modelId="{78CBD200-8B89-4391-997A-1A1270B47AB2}" type="sibTrans" cxnId="{60BDEEC9-3785-45BC-A53F-3A75F9F52721}">
      <dgm:prSet/>
      <dgm:spPr/>
      <dgm:t>
        <a:bodyPr/>
        <a:lstStyle/>
        <a:p>
          <a:endParaRPr lang="en-US"/>
        </a:p>
      </dgm:t>
    </dgm:pt>
    <dgm:pt modelId="{E04405F1-B65F-4E6D-A838-33D2328DF278}">
      <dgm:prSet/>
      <dgm:spPr/>
      <dgm:t>
        <a:bodyPr/>
        <a:lstStyle/>
        <a:p>
          <a:r>
            <a:rPr lang="en-IE"/>
            <a:t>Persuade people to take action</a:t>
          </a:r>
          <a:endParaRPr lang="en-US"/>
        </a:p>
      </dgm:t>
    </dgm:pt>
    <dgm:pt modelId="{1A391E25-5E7D-44FF-8714-02C4DD0E7282}" type="parTrans" cxnId="{E43BA916-F72F-4CDF-B635-4993CB0094D9}">
      <dgm:prSet/>
      <dgm:spPr/>
      <dgm:t>
        <a:bodyPr/>
        <a:lstStyle/>
        <a:p>
          <a:endParaRPr lang="en-US"/>
        </a:p>
      </dgm:t>
    </dgm:pt>
    <dgm:pt modelId="{07EF5A66-E701-4DE4-B425-E52D8E971C59}" type="sibTrans" cxnId="{E43BA916-F72F-4CDF-B635-4993CB0094D9}">
      <dgm:prSet/>
      <dgm:spPr/>
      <dgm:t>
        <a:bodyPr/>
        <a:lstStyle/>
        <a:p>
          <a:endParaRPr lang="en-US"/>
        </a:p>
      </dgm:t>
    </dgm:pt>
    <dgm:pt modelId="{27795F65-A2CD-4C6E-9509-6EF61D1A0AA0}">
      <dgm:prSet/>
      <dgm:spPr/>
      <dgm:t>
        <a:bodyPr/>
        <a:lstStyle/>
        <a:p>
          <a:r>
            <a:rPr lang="en-IE"/>
            <a:t>Get buy in to ideas</a:t>
          </a:r>
          <a:endParaRPr lang="en-US"/>
        </a:p>
      </dgm:t>
    </dgm:pt>
    <dgm:pt modelId="{929A1816-DA80-4A1E-A158-8FF1543A77E1}" type="parTrans" cxnId="{7DFE86C3-9383-47C0-9C52-A2360286B73A}">
      <dgm:prSet/>
      <dgm:spPr/>
      <dgm:t>
        <a:bodyPr/>
        <a:lstStyle/>
        <a:p>
          <a:endParaRPr lang="en-US"/>
        </a:p>
      </dgm:t>
    </dgm:pt>
    <dgm:pt modelId="{56A80B1C-E9E9-4620-B3D6-57C2E12203FE}" type="sibTrans" cxnId="{7DFE86C3-9383-47C0-9C52-A2360286B73A}">
      <dgm:prSet/>
      <dgm:spPr/>
      <dgm:t>
        <a:bodyPr/>
        <a:lstStyle/>
        <a:p>
          <a:endParaRPr lang="en-US"/>
        </a:p>
      </dgm:t>
    </dgm:pt>
    <dgm:pt modelId="{3928E727-6969-4F21-A53B-E081DEBAAC5C}">
      <dgm:prSet/>
      <dgm:spPr/>
      <dgm:t>
        <a:bodyPr/>
        <a:lstStyle/>
        <a:p>
          <a:r>
            <a:rPr lang="en-IE"/>
            <a:t>Share Knowledge</a:t>
          </a:r>
          <a:endParaRPr lang="en-US"/>
        </a:p>
      </dgm:t>
    </dgm:pt>
    <dgm:pt modelId="{29D0A921-BF6C-4D4B-A696-81CBD052CFA7}" type="parTrans" cxnId="{3FFBFD50-A009-4162-A99E-D241DF890EEC}">
      <dgm:prSet/>
      <dgm:spPr/>
      <dgm:t>
        <a:bodyPr/>
        <a:lstStyle/>
        <a:p>
          <a:endParaRPr lang="en-US"/>
        </a:p>
      </dgm:t>
    </dgm:pt>
    <dgm:pt modelId="{51314BCC-493A-4D84-857D-451F6F2C7BF8}" type="sibTrans" cxnId="{3FFBFD50-A009-4162-A99E-D241DF890EEC}">
      <dgm:prSet/>
      <dgm:spPr/>
      <dgm:t>
        <a:bodyPr/>
        <a:lstStyle/>
        <a:p>
          <a:endParaRPr lang="en-US"/>
        </a:p>
      </dgm:t>
    </dgm:pt>
    <dgm:pt modelId="{78432733-B504-4C67-B394-45DAE3C14E67}">
      <dgm:prSet/>
      <dgm:spPr/>
      <dgm:t>
        <a:bodyPr/>
        <a:lstStyle/>
        <a:p>
          <a:r>
            <a:rPr lang="en-IE"/>
            <a:t>Generate emotional connection</a:t>
          </a:r>
          <a:endParaRPr lang="en-US"/>
        </a:p>
      </dgm:t>
    </dgm:pt>
    <dgm:pt modelId="{AB458C90-CD25-4C97-9D14-AA004A64CCE2}" type="parTrans" cxnId="{1DBE898E-63CA-4A13-A3E7-E966A57A9DB6}">
      <dgm:prSet/>
      <dgm:spPr/>
      <dgm:t>
        <a:bodyPr/>
        <a:lstStyle/>
        <a:p>
          <a:endParaRPr lang="en-US"/>
        </a:p>
      </dgm:t>
    </dgm:pt>
    <dgm:pt modelId="{C9DECF77-FB24-4972-AAFC-D6722A0DD556}" type="sibTrans" cxnId="{1DBE898E-63CA-4A13-A3E7-E966A57A9DB6}">
      <dgm:prSet/>
      <dgm:spPr/>
      <dgm:t>
        <a:bodyPr/>
        <a:lstStyle/>
        <a:p>
          <a:endParaRPr lang="en-US"/>
        </a:p>
      </dgm:t>
    </dgm:pt>
    <dgm:pt modelId="{9349B81E-E5E1-4590-BF20-264A539DCF3E}">
      <dgm:prSet/>
      <dgm:spPr/>
      <dgm:t>
        <a:bodyPr/>
        <a:lstStyle/>
        <a:p>
          <a:r>
            <a:rPr lang="en-IE"/>
            <a:t>They travel and get retold</a:t>
          </a:r>
          <a:endParaRPr lang="en-US"/>
        </a:p>
      </dgm:t>
    </dgm:pt>
    <dgm:pt modelId="{E9E88E10-1FBA-45DA-BA28-0087974F63D1}" type="parTrans" cxnId="{5CB8210C-1597-4712-8721-F71FAA653E16}">
      <dgm:prSet/>
      <dgm:spPr/>
      <dgm:t>
        <a:bodyPr/>
        <a:lstStyle/>
        <a:p>
          <a:endParaRPr lang="en-US"/>
        </a:p>
      </dgm:t>
    </dgm:pt>
    <dgm:pt modelId="{D922DD96-21A1-46A8-897D-5E51088EDEAD}" type="sibTrans" cxnId="{5CB8210C-1597-4712-8721-F71FAA653E16}">
      <dgm:prSet/>
      <dgm:spPr/>
      <dgm:t>
        <a:bodyPr/>
        <a:lstStyle/>
        <a:p>
          <a:endParaRPr lang="en-US"/>
        </a:p>
      </dgm:t>
    </dgm:pt>
    <dgm:pt modelId="{463AE6D3-1903-4A35-B958-3C1E298F0AD6}">
      <dgm:prSet/>
      <dgm:spPr/>
      <dgm:t>
        <a:bodyPr/>
        <a:lstStyle/>
        <a:p>
          <a:r>
            <a:rPr lang="en-IE"/>
            <a:t>Impact long after they have been told</a:t>
          </a:r>
          <a:endParaRPr lang="en-US"/>
        </a:p>
      </dgm:t>
    </dgm:pt>
    <dgm:pt modelId="{E4C27AC7-52D2-495C-BE6F-DD2F0B641EEE}" type="parTrans" cxnId="{89A7B218-EAAF-4D1E-9792-0AEEF4275BF9}">
      <dgm:prSet/>
      <dgm:spPr/>
      <dgm:t>
        <a:bodyPr/>
        <a:lstStyle/>
        <a:p>
          <a:endParaRPr lang="en-US"/>
        </a:p>
      </dgm:t>
    </dgm:pt>
    <dgm:pt modelId="{10893187-CDA7-4349-9FD8-0672BF5BF29B}" type="sibTrans" cxnId="{89A7B218-EAAF-4D1E-9792-0AEEF4275BF9}">
      <dgm:prSet/>
      <dgm:spPr/>
      <dgm:t>
        <a:bodyPr/>
        <a:lstStyle/>
        <a:p>
          <a:endParaRPr lang="en-US"/>
        </a:p>
      </dgm:t>
    </dgm:pt>
    <dgm:pt modelId="{031E4BB3-6308-4C13-A2CD-5EF8F662F6B1}">
      <dgm:prSet/>
      <dgm:spPr/>
      <dgm:t>
        <a:bodyPr/>
        <a:lstStyle/>
        <a:p>
          <a:r>
            <a:rPr lang="en-IE"/>
            <a:t>Increase knowledge and the rate of learning</a:t>
          </a:r>
          <a:endParaRPr lang="en-US"/>
        </a:p>
      </dgm:t>
    </dgm:pt>
    <dgm:pt modelId="{A6726E55-7311-4CEA-BF33-98E287EA94C0}" type="parTrans" cxnId="{51DCF6AD-E04D-4A14-B37C-56AE1966A35A}">
      <dgm:prSet/>
      <dgm:spPr/>
      <dgm:t>
        <a:bodyPr/>
        <a:lstStyle/>
        <a:p>
          <a:endParaRPr lang="en-US"/>
        </a:p>
      </dgm:t>
    </dgm:pt>
    <dgm:pt modelId="{BC4C4349-D0DC-43A0-AAAE-C9E4FE7A1788}" type="sibTrans" cxnId="{51DCF6AD-E04D-4A14-B37C-56AE1966A35A}">
      <dgm:prSet/>
      <dgm:spPr/>
      <dgm:t>
        <a:bodyPr/>
        <a:lstStyle/>
        <a:p>
          <a:endParaRPr lang="en-US"/>
        </a:p>
      </dgm:t>
    </dgm:pt>
    <dgm:pt modelId="{96900040-A5F0-45D3-B346-1C14AD109FE6}">
      <dgm:prSet/>
      <dgm:spPr/>
      <dgm:t>
        <a:bodyPr/>
        <a:lstStyle/>
        <a:p>
          <a:r>
            <a:rPr lang="en-IE"/>
            <a:t>Cause listeners to consider their version of the story they have heard</a:t>
          </a:r>
          <a:endParaRPr lang="en-US"/>
        </a:p>
      </dgm:t>
    </dgm:pt>
    <dgm:pt modelId="{7BA7169A-B5B0-4247-AE8F-7B957B0CCF4D}" type="parTrans" cxnId="{85EE5C45-232D-45B4-80AA-B7F9DA951AAE}">
      <dgm:prSet/>
      <dgm:spPr/>
      <dgm:t>
        <a:bodyPr/>
        <a:lstStyle/>
        <a:p>
          <a:endParaRPr lang="en-US"/>
        </a:p>
      </dgm:t>
    </dgm:pt>
    <dgm:pt modelId="{B068EF9A-AC55-457E-BE7A-0E9E48D728C5}" type="sibTrans" cxnId="{85EE5C45-232D-45B4-80AA-B7F9DA951AAE}">
      <dgm:prSet/>
      <dgm:spPr/>
      <dgm:t>
        <a:bodyPr/>
        <a:lstStyle/>
        <a:p>
          <a:endParaRPr lang="en-US"/>
        </a:p>
      </dgm:t>
    </dgm:pt>
    <dgm:pt modelId="{DC0748E4-1202-4F2F-B9E6-138859CA1344}" type="pres">
      <dgm:prSet presAssocID="{E12CAD00-D1DD-4673-A069-B07E72782016}" presName="diagram" presStyleCnt="0">
        <dgm:presLayoutVars>
          <dgm:dir/>
          <dgm:resizeHandles val="exact"/>
        </dgm:presLayoutVars>
      </dgm:prSet>
      <dgm:spPr/>
    </dgm:pt>
    <dgm:pt modelId="{C7BA285E-7B79-4CC7-B005-A29D2246A7D7}" type="pres">
      <dgm:prSet presAssocID="{72A0172B-3F03-423A-B0AB-6DDBE39B5CA1}" presName="node" presStyleLbl="node1" presStyleIdx="0" presStyleCnt="12">
        <dgm:presLayoutVars>
          <dgm:bulletEnabled val="1"/>
        </dgm:presLayoutVars>
      </dgm:prSet>
      <dgm:spPr/>
    </dgm:pt>
    <dgm:pt modelId="{46B5F936-8162-43CF-B0B0-238149E23076}" type="pres">
      <dgm:prSet presAssocID="{E8B76A48-652D-41DE-9BD4-01EA6FBB7317}" presName="sibTrans" presStyleCnt="0"/>
      <dgm:spPr/>
    </dgm:pt>
    <dgm:pt modelId="{8B4ADBF8-3D15-4303-952F-94CD158DF415}" type="pres">
      <dgm:prSet presAssocID="{CC6C7442-F526-47DC-A419-0A497CAE85EA}" presName="node" presStyleLbl="node1" presStyleIdx="1" presStyleCnt="12">
        <dgm:presLayoutVars>
          <dgm:bulletEnabled val="1"/>
        </dgm:presLayoutVars>
      </dgm:prSet>
      <dgm:spPr/>
    </dgm:pt>
    <dgm:pt modelId="{E65C4837-59E3-41D7-BA7D-661E8B5D1DE6}" type="pres">
      <dgm:prSet presAssocID="{469B5E30-059F-4458-A207-32271ABEA989}" presName="sibTrans" presStyleCnt="0"/>
      <dgm:spPr/>
    </dgm:pt>
    <dgm:pt modelId="{078A5A5D-E448-4D40-9B43-465E14F234EE}" type="pres">
      <dgm:prSet presAssocID="{64B335CF-2512-434B-B997-5A5D2E854464}" presName="node" presStyleLbl="node1" presStyleIdx="2" presStyleCnt="12">
        <dgm:presLayoutVars>
          <dgm:bulletEnabled val="1"/>
        </dgm:presLayoutVars>
      </dgm:prSet>
      <dgm:spPr/>
    </dgm:pt>
    <dgm:pt modelId="{542F4D84-1BD0-4494-AA02-A1528DC7A76B}" type="pres">
      <dgm:prSet presAssocID="{2D8B06E9-EF22-4CDC-B682-B792D98AA876}" presName="sibTrans" presStyleCnt="0"/>
      <dgm:spPr/>
    </dgm:pt>
    <dgm:pt modelId="{5F246173-675B-4CA9-86E1-DA1494D7B88A}" type="pres">
      <dgm:prSet presAssocID="{ADBDCFB5-2339-458B-A534-DB9418BDCD5C}" presName="node" presStyleLbl="node1" presStyleIdx="3" presStyleCnt="12">
        <dgm:presLayoutVars>
          <dgm:bulletEnabled val="1"/>
        </dgm:presLayoutVars>
      </dgm:prSet>
      <dgm:spPr/>
    </dgm:pt>
    <dgm:pt modelId="{DCD6422B-4E32-4EA7-B46B-07696CFBB04E}" type="pres">
      <dgm:prSet presAssocID="{78CBD200-8B89-4391-997A-1A1270B47AB2}" presName="sibTrans" presStyleCnt="0"/>
      <dgm:spPr/>
    </dgm:pt>
    <dgm:pt modelId="{22DD4B88-ABE2-4768-BF6F-52B22599BD9B}" type="pres">
      <dgm:prSet presAssocID="{E04405F1-B65F-4E6D-A838-33D2328DF278}" presName="node" presStyleLbl="node1" presStyleIdx="4" presStyleCnt="12">
        <dgm:presLayoutVars>
          <dgm:bulletEnabled val="1"/>
        </dgm:presLayoutVars>
      </dgm:prSet>
      <dgm:spPr/>
    </dgm:pt>
    <dgm:pt modelId="{46EFA4EE-9130-40E5-B18C-F281C95243A9}" type="pres">
      <dgm:prSet presAssocID="{07EF5A66-E701-4DE4-B425-E52D8E971C59}" presName="sibTrans" presStyleCnt="0"/>
      <dgm:spPr/>
    </dgm:pt>
    <dgm:pt modelId="{8DAD066B-8888-4C36-81B6-2C9880E093C3}" type="pres">
      <dgm:prSet presAssocID="{27795F65-A2CD-4C6E-9509-6EF61D1A0AA0}" presName="node" presStyleLbl="node1" presStyleIdx="5" presStyleCnt="12">
        <dgm:presLayoutVars>
          <dgm:bulletEnabled val="1"/>
        </dgm:presLayoutVars>
      </dgm:prSet>
      <dgm:spPr/>
    </dgm:pt>
    <dgm:pt modelId="{CBA2A41F-8C9E-464F-A56E-BA94F892F4D8}" type="pres">
      <dgm:prSet presAssocID="{56A80B1C-E9E9-4620-B3D6-57C2E12203FE}" presName="sibTrans" presStyleCnt="0"/>
      <dgm:spPr/>
    </dgm:pt>
    <dgm:pt modelId="{CC8C1E52-E467-4614-8F55-33D82FD9DA7E}" type="pres">
      <dgm:prSet presAssocID="{3928E727-6969-4F21-A53B-E081DEBAAC5C}" presName="node" presStyleLbl="node1" presStyleIdx="6" presStyleCnt="12">
        <dgm:presLayoutVars>
          <dgm:bulletEnabled val="1"/>
        </dgm:presLayoutVars>
      </dgm:prSet>
      <dgm:spPr/>
    </dgm:pt>
    <dgm:pt modelId="{63A3FC15-9F32-44ED-96A2-DF94B9E0A27E}" type="pres">
      <dgm:prSet presAssocID="{51314BCC-493A-4D84-857D-451F6F2C7BF8}" presName="sibTrans" presStyleCnt="0"/>
      <dgm:spPr/>
    </dgm:pt>
    <dgm:pt modelId="{875FCF59-C372-4B6C-BCED-5F6B29663F55}" type="pres">
      <dgm:prSet presAssocID="{78432733-B504-4C67-B394-45DAE3C14E67}" presName="node" presStyleLbl="node1" presStyleIdx="7" presStyleCnt="12">
        <dgm:presLayoutVars>
          <dgm:bulletEnabled val="1"/>
        </dgm:presLayoutVars>
      </dgm:prSet>
      <dgm:spPr/>
    </dgm:pt>
    <dgm:pt modelId="{35D74D81-B174-4312-BEA0-995C89427EBE}" type="pres">
      <dgm:prSet presAssocID="{C9DECF77-FB24-4972-AAFC-D6722A0DD556}" presName="sibTrans" presStyleCnt="0"/>
      <dgm:spPr/>
    </dgm:pt>
    <dgm:pt modelId="{F44828ED-5445-40F5-8E92-99BB3200E00A}" type="pres">
      <dgm:prSet presAssocID="{9349B81E-E5E1-4590-BF20-264A539DCF3E}" presName="node" presStyleLbl="node1" presStyleIdx="8" presStyleCnt="12">
        <dgm:presLayoutVars>
          <dgm:bulletEnabled val="1"/>
        </dgm:presLayoutVars>
      </dgm:prSet>
      <dgm:spPr/>
    </dgm:pt>
    <dgm:pt modelId="{AC6D720B-6B8C-4D2D-A380-C147F0EF023B}" type="pres">
      <dgm:prSet presAssocID="{D922DD96-21A1-46A8-897D-5E51088EDEAD}" presName="sibTrans" presStyleCnt="0"/>
      <dgm:spPr/>
    </dgm:pt>
    <dgm:pt modelId="{EC65DD7F-4D58-4C42-8FE5-9436C8A8132F}" type="pres">
      <dgm:prSet presAssocID="{463AE6D3-1903-4A35-B958-3C1E298F0AD6}" presName="node" presStyleLbl="node1" presStyleIdx="9" presStyleCnt="12">
        <dgm:presLayoutVars>
          <dgm:bulletEnabled val="1"/>
        </dgm:presLayoutVars>
      </dgm:prSet>
      <dgm:spPr/>
    </dgm:pt>
    <dgm:pt modelId="{5D2B59A2-FF56-49AC-8719-B1438DF69434}" type="pres">
      <dgm:prSet presAssocID="{10893187-CDA7-4349-9FD8-0672BF5BF29B}" presName="sibTrans" presStyleCnt="0"/>
      <dgm:spPr/>
    </dgm:pt>
    <dgm:pt modelId="{C19CE519-7032-4080-B399-2347B1A04F65}" type="pres">
      <dgm:prSet presAssocID="{031E4BB3-6308-4C13-A2CD-5EF8F662F6B1}" presName="node" presStyleLbl="node1" presStyleIdx="10" presStyleCnt="12">
        <dgm:presLayoutVars>
          <dgm:bulletEnabled val="1"/>
        </dgm:presLayoutVars>
      </dgm:prSet>
      <dgm:spPr/>
    </dgm:pt>
    <dgm:pt modelId="{B5EEC795-FC56-4AA9-840A-558399649DBA}" type="pres">
      <dgm:prSet presAssocID="{BC4C4349-D0DC-43A0-AAAE-C9E4FE7A1788}" presName="sibTrans" presStyleCnt="0"/>
      <dgm:spPr/>
    </dgm:pt>
    <dgm:pt modelId="{A0AFD4EF-11CD-4017-BC42-4FC79CA2B860}" type="pres">
      <dgm:prSet presAssocID="{96900040-A5F0-45D3-B346-1C14AD109FE6}" presName="node" presStyleLbl="node1" presStyleIdx="11" presStyleCnt="12">
        <dgm:presLayoutVars>
          <dgm:bulletEnabled val="1"/>
        </dgm:presLayoutVars>
      </dgm:prSet>
      <dgm:spPr/>
    </dgm:pt>
  </dgm:ptLst>
  <dgm:cxnLst>
    <dgm:cxn modelId="{5CB8210C-1597-4712-8721-F71FAA653E16}" srcId="{E12CAD00-D1DD-4673-A069-B07E72782016}" destId="{9349B81E-E5E1-4590-BF20-264A539DCF3E}" srcOrd="8" destOrd="0" parTransId="{E9E88E10-1FBA-45DA-BA28-0087974F63D1}" sibTransId="{D922DD96-21A1-46A8-897D-5E51088EDEAD}"/>
    <dgm:cxn modelId="{E43BA916-F72F-4CDF-B635-4993CB0094D9}" srcId="{E12CAD00-D1DD-4673-A069-B07E72782016}" destId="{E04405F1-B65F-4E6D-A838-33D2328DF278}" srcOrd="4" destOrd="0" parTransId="{1A391E25-5E7D-44FF-8714-02C4DD0E7282}" sibTransId="{07EF5A66-E701-4DE4-B425-E52D8E971C59}"/>
    <dgm:cxn modelId="{89A7B218-EAAF-4D1E-9792-0AEEF4275BF9}" srcId="{E12CAD00-D1DD-4673-A069-B07E72782016}" destId="{463AE6D3-1903-4A35-B958-3C1E298F0AD6}" srcOrd="9" destOrd="0" parTransId="{E4C27AC7-52D2-495C-BE6F-DD2F0B641EEE}" sibTransId="{10893187-CDA7-4349-9FD8-0672BF5BF29B}"/>
    <dgm:cxn modelId="{8EEA261A-74C5-4EC1-BE95-D19AC4165185}" type="presOf" srcId="{9349B81E-E5E1-4590-BF20-264A539DCF3E}" destId="{F44828ED-5445-40F5-8E92-99BB3200E00A}" srcOrd="0" destOrd="0" presId="urn:microsoft.com/office/officeart/2005/8/layout/default"/>
    <dgm:cxn modelId="{B8A94D23-05A9-4CB7-B2F0-3BE58A172BD5}" type="presOf" srcId="{031E4BB3-6308-4C13-A2CD-5EF8F662F6B1}" destId="{C19CE519-7032-4080-B399-2347B1A04F65}" srcOrd="0" destOrd="0" presId="urn:microsoft.com/office/officeart/2005/8/layout/default"/>
    <dgm:cxn modelId="{A6CD232B-C9D5-4C49-BDE3-664CACFBA7EB}" type="presOf" srcId="{64B335CF-2512-434B-B997-5A5D2E854464}" destId="{078A5A5D-E448-4D40-9B43-465E14F234EE}" srcOrd="0" destOrd="0" presId="urn:microsoft.com/office/officeart/2005/8/layout/default"/>
    <dgm:cxn modelId="{474CE65E-B1E3-457C-8D3A-A2F6ACCA6820}" type="presOf" srcId="{96900040-A5F0-45D3-B346-1C14AD109FE6}" destId="{A0AFD4EF-11CD-4017-BC42-4FC79CA2B860}" srcOrd="0" destOrd="0" presId="urn:microsoft.com/office/officeart/2005/8/layout/default"/>
    <dgm:cxn modelId="{5F233E41-A36F-4B4C-95D7-F891FC6E4AEE}" type="presOf" srcId="{463AE6D3-1903-4A35-B958-3C1E298F0AD6}" destId="{EC65DD7F-4D58-4C42-8FE5-9436C8A8132F}" srcOrd="0" destOrd="0" presId="urn:microsoft.com/office/officeart/2005/8/layout/default"/>
    <dgm:cxn modelId="{8E458B64-312C-4929-AEAD-732C8EE5E8D1}" srcId="{E12CAD00-D1DD-4673-A069-B07E72782016}" destId="{CC6C7442-F526-47DC-A419-0A497CAE85EA}" srcOrd="1" destOrd="0" parTransId="{D5779453-53FF-49D0-BDF5-AD1506D6919D}" sibTransId="{469B5E30-059F-4458-A207-32271ABEA989}"/>
    <dgm:cxn modelId="{85EE5C45-232D-45B4-80AA-B7F9DA951AAE}" srcId="{E12CAD00-D1DD-4673-A069-B07E72782016}" destId="{96900040-A5F0-45D3-B346-1C14AD109FE6}" srcOrd="11" destOrd="0" parTransId="{7BA7169A-B5B0-4247-AE8F-7B957B0CCF4D}" sibTransId="{B068EF9A-AC55-457E-BE7A-0E9E48D728C5}"/>
    <dgm:cxn modelId="{AE408D6B-34BD-418F-A6DB-DD2333933917}" type="presOf" srcId="{27795F65-A2CD-4C6E-9509-6EF61D1A0AA0}" destId="{8DAD066B-8888-4C36-81B6-2C9880E093C3}" srcOrd="0" destOrd="0" presId="urn:microsoft.com/office/officeart/2005/8/layout/default"/>
    <dgm:cxn modelId="{3FFBFD50-A009-4162-A99E-D241DF890EEC}" srcId="{E12CAD00-D1DD-4673-A069-B07E72782016}" destId="{3928E727-6969-4F21-A53B-E081DEBAAC5C}" srcOrd="6" destOrd="0" parTransId="{29D0A921-BF6C-4D4B-A696-81CBD052CFA7}" sibTransId="{51314BCC-493A-4D84-857D-451F6F2C7BF8}"/>
    <dgm:cxn modelId="{8C282B75-A462-4A23-B81D-77669EA06BB5}" type="presOf" srcId="{78432733-B504-4C67-B394-45DAE3C14E67}" destId="{875FCF59-C372-4B6C-BCED-5F6B29663F55}" srcOrd="0" destOrd="0" presId="urn:microsoft.com/office/officeart/2005/8/layout/default"/>
    <dgm:cxn modelId="{1DBE898E-63CA-4A13-A3E7-E966A57A9DB6}" srcId="{E12CAD00-D1DD-4673-A069-B07E72782016}" destId="{78432733-B504-4C67-B394-45DAE3C14E67}" srcOrd="7" destOrd="0" parTransId="{AB458C90-CD25-4C97-9D14-AA004A64CCE2}" sibTransId="{C9DECF77-FB24-4972-AAFC-D6722A0DD556}"/>
    <dgm:cxn modelId="{65FF978E-2E59-40C9-A6D7-79FAA91102E0}" type="presOf" srcId="{3928E727-6969-4F21-A53B-E081DEBAAC5C}" destId="{CC8C1E52-E467-4614-8F55-33D82FD9DA7E}" srcOrd="0" destOrd="0" presId="urn:microsoft.com/office/officeart/2005/8/layout/default"/>
    <dgm:cxn modelId="{085D5C91-0DC0-47C5-A94F-3F0EB8BDEC5D}" srcId="{E12CAD00-D1DD-4673-A069-B07E72782016}" destId="{72A0172B-3F03-423A-B0AB-6DDBE39B5CA1}" srcOrd="0" destOrd="0" parTransId="{C1224EFD-5705-42C9-93A9-73B5F4F1AF7E}" sibTransId="{E8B76A48-652D-41DE-9BD4-01EA6FBB7317}"/>
    <dgm:cxn modelId="{51DCF6AD-E04D-4A14-B37C-56AE1966A35A}" srcId="{E12CAD00-D1DD-4673-A069-B07E72782016}" destId="{031E4BB3-6308-4C13-A2CD-5EF8F662F6B1}" srcOrd="10" destOrd="0" parTransId="{A6726E55-7311-4CEA-BF33-98E287EA94C0}" sibTransId="{BC4C4349-D0DC-43A0-AAAE-C9E4FE7A1788}"/>
    <dgm:cxn modelId="{9FCE49BA-4483-48AA-89CB-366CBDAAF62C}" type="presOf" srcId="{ADBDCFB5-2339-458B-A534-DB9418BDCD5C}" destId="{5F246173-675B-4CA9-86E1-DA1494D7B88A}" srcOrd="0" destOrd="0" presId="urn:microsoft.com/office/officeart/2005/8/layout/default"/>
    <dgm:cxn modelId="{ABA66BC3-684A-49B1-A159-B4E85FBDF49B}" srcId="{E12CAD00-D1DD-4673-A069-B07E72782016}" destId="{64B335CF-2512-434B-B997-5A5D2E854464}" srcOrd="2" destOrd="0" parTransId="{B9F01685-949B-458B-9EFF-590C44F08468}" sibTransId="{2D8B06E9-EF22-4CDC-B682-B792D98AA876}"/>
    <dgm:cxn modelId="{7DFE86C3-9383-47C0-9C52-A2360286B73A}" srcId="{E12CAD00-D1DD-4673-A069-B07E72782016}" destId="{27795F65-A2CD-4C6E-9509-6EF61D1A0AA0}" srcOrd="5" destOrd="0" parTransId="{929A1816-DA80-4A1E-A158-8FF1543A77E1}" sibTransId="{56A80B1C-E9E9-4620-B3D6-57C2E12203FE}"/>
    <dgm:cxn modelId="{60BDEEC9-3785-45BC-A53F-3A75F9F52721}" srcId="{E12CAD00-D1DD-4673-A069-B07E72782016}" destId="{ADBDCFB5-2339-458B-A534-DB9418BDCD5C}" srcOrd="3" destOrd="0" parTransId="{0478B513-FE64-4F63-B152-CFD8ED9B70E7}" sibTransId="{78CBD200-8B89-4391-997A-1A1270B47AB2}"/>
    <dgm:cxn modelId="{3954B9DA-738F-47A6-90F6-29EAF4A3521F}" type="presOf" srcId="{E12CAD00-D1DD-4673-A069-B07E72782016}" destId="{DC0748E4-1202-4F2F-B9E6-138859CA1344}" srcOrd="0" destOrd="0" presId="urn:microsoft.com/office/officeart/2005/8/layout/default"/>
    <dgm:cxn modelId="{D24271E3-BAA7-48C3-85D1-EF84C26F3D67}" type="presOf" srcId="{CC6C7442-F526-47DC-A419-0A497CAE85EA}" destId="{8B4ADBF8-3D15-4303-952F-94CD158DF415}" srcOrd="0" destOrd="0" presId="urn:microsoft.com/office/officeart/2005/8/layout/default"/>
    <dgm:cxn modelId="{70BE93F3-F5DB-403F-A95A-10624485B1A1}" type="presOf" srcId="{72A0172B-3F03-423A-B0AB-6DDBE39B5CA1}" destId="{C7BA285E-7B79-4CC7-B005-A29D2246A7D7}" srcOrd="0" destOrd="0" presId="urn:microsoft.com/office/officeart/2005/8/layout/default"/>
    <dgm:cxn modelId="{877DCCF7-B1E5-4A9C-B5B3-FE97BC4C95A0}" type="presOf" srcId="{E04405F1-B65F-4E6D-A838-33D2328DF278}" destId="{22DD4B88-ABE2-4768-BF6F-52B22599BD9B}" srcOrd="0" destOrd="0" presId="urn:microsoft.com/office/officeart/2005/8/layout/default"/>
    <dgm:cxn modelId="{88CAB31E-18BF-44E5-9E4F-DE9837DBF2AE}" type="presParOf" srcId="{DC0748E4-1202-4F2F-B9E6-138859CA1344}" destId="{C7BA285E-7B79-4CC7-B005-A29D2246A7D7}" srcOrd="0" destOrd="0" presId="urn:microsoft.com/office/officeart/2005/8/layout/default"/>
    <dgm:cxn modelId="{628124FF-0719-4879-B4D0-C211654C9D50}" type="presParOf" srcId="{DC0748E4-1202-4F2F-B9E6-138859CA1344}" destId="{46B5F936-8162-43CF-B0B0-238149E23076}" srcOrd="1" destOrd="0" presId="urn:microsoft.com/office/officeart/2005/8/layout/default"/>
    <dgm:cxn modelId="{AD9840B3-B07F-4087-9440-34DBDD2B9097}" type="presParOf" srcId="{DC0748E4-1202-4F2F-B9E6-138859CA1344}" destId="{8B4ADBF8-3D15-4303-952F-94CD158DF415}" srcOrd="2" destOrd="0" presId="urn:microsoft.com/office/officeart/2005/8/layout/default"/>
    <dgm:cxn modelId="{4ACE91FC-1EA6-457F-A1FC-83C78C40DB8C}" type="presParOf" srcId="{DC0748E4-1202-4F2F-B9E6-138859CA1344}" destId="{E65C4837-59E3-41D7-BA7D-661E8B5D1DE6}" srcOrd="3" destOrd="0" presId="urn:microsoft.com/office/officeart/2005/8/layout/default"/>
    <dgm:cxn modelId="{55A214A3-ECC5-48FB-A956-7770E4D62332}" type="presParOf" srcId="{DC0748E4-1202-4F2F-B9E6-138859CA1344}" destId="{078A5A5D-E448-4D40-9B43-465E14F234EE}" srcOrd="4" destOrd="0" presId="urn:microsoft.com/office/officeart/2005/8/layout/default"/>
    <dgm:cxn modelId="{53CEB96D-B1F7-41A3-8216-F6334537A3E8}" type="presParOf" srcId="{DC0748E4-1202-4F2F-B9E6-138859CA1344}" destId="{542F4D84-1BD0-4494-AA02-A1528DC7A76B}" srcOrd="5" destOrd="0" presId="urn:microsoft.com/office/officeart/2005/8/layout/default"/>
    <dgm:cxn modelId="{2EC2CCA4-F2EE-4DF2-8713-AF4CB4E2C16C}" type="presParOf" srcId="{DC0748E4-1202-4F2F-B9E6-138859CA1344}" destId="{5F246173-675B-4CA9-86E1-DA1494D7B88A}" srcOrd="6" destOrd="0" presId="urn:microsoft.com/office/officeart/2005/8/layout/default"/>
    <dgm:cxn modelId="{86688E22-FFDE-47EF-9C32-CE79CF6AA338}" type="presParOf" srcId="{DC0748E4-1202-4F2F-B9E6-138859CA1344}" destId="{DCD6422B-4E32-4EA7-B46B-07696CFBB04E}" srcOrd="7" destOrd="0" presId="urn:microsoft.com/office/officeart/2005/8/layout/default"/>
    <dgm:cxn modelId="{DF5A7346-5441-4841-9B49-1DAF3A6F415D}" type="presParOf" srcId="{DC0748E4-1202-4F2F-B9E6-138859CA1344}" destId="{22DD4B88-ABE2-4768-BF6F-52B22599BD9B}" srcOrd="8" destOrd="0" presId="urn:microsoft.com/office/officeart/2005/8/layout/default"/>
    <dgm:cxn modelId="{B8C0BAED-F7BE-4691-8CD9-805499639614}" type="presParOf" srcId="{DC0748E4-1202-4F2F-B9E6-138859CA1344}" destId="{46EFA4EE-9130-40E5-B18C-F281C95243A9}" srcOrd="9" destOrd="0" presId="urn:microsoft.com/office/officeart/2005/8/layout/default"/>
    <dgm:cxn modelId="{B0F160B5-A440-428E-B203-2809E914F434}" type="presParOf" srcId="{DC0748E4-1202-4F2F-B9E6-138859CA1344}" destId="{8DAD066B-8888-4C36-81B6-2C9880E093C3}" srcOrd="10" destOrd="0" presId="urn:microsoft.com/office/officeart/2005/8/layout/default"/>
    <dgm:cxn modelId="{81EA9976-62E6-496B-806E-7F7485E05E1B}" type="presParOf" srcId="{DC0748E4-1202-4F2F-B9E6-138859CA1344}" destId="{CBA2A41F-8C9E-464F-A56E-BA94F892F4D8}" srcOrd="11" destOrd="0" presId="urn:microsoft.com/office/officeart/2005/8/layout/default"/>
    <dgm:cxn modelId="{E778CEE1-C3AB-4AE3-A9CE-C69D25F39ACE}" type="presParOf" srcId="{DC0748E4-1202-4F2F-B9E6-138859CA1344}" destId="{CC8C1E52-E467-4614-8F55-33D82FD9DA7E}" srcOrd="12" destOrd="0" presId="urn:microsoft.com/office/officeart/2005/8/layout/default"/>
    <dgm:cxn modelId="{B2E8CC71-B8D2-49B9-9182-0FEA4028078D}" type="presParOf" srcId="{DC0748E4-1202-4F2F-B9E6-138859CA1344}" destId="{63A3FC15-9F32-44ED-96A2-DF94B9E0A27E}" srcOrd="13" destOrd="0" presId="urn:microsoft.com/office/officeart/2005/8/layout/default"/>
    <dgm:cxn modelId="{E96B0E61-BB2E-4AA0-A2DC-693F0209F3D6}" type="presParOf" srcId="{DC0748E4-1202-4F2F-B9E6-138859CA1344}" destId="{875FCF59-C372-4B6C-BCED-5F6B29663F55}" srcOrd="14" destOrd="0" presId="urn:microsoft.com/office/officeart/2005/8/layout/default"/>
    <dgm:cxn modelId="{4A08B089-83B1-4A3E-926D-50B2781084CE}" type="presParOf" srcId="{DC0748E4-1202-4F2F-B9E6-138859CA1344}" destId="{35D74D81-B174-4312-BEA0-995C89427EBE}" srcOrd="15" destOrd="0" presId="urn:microsoft.com/office/officeart/2005/8/layout/default"/>
    <dgm:cxn modelId="{3B4A2175-4878-4A3C-8604-7CAE6F49273F}" type="presParOf" srcId="{DC0748E4-1202-4F2F-B9E6-138859CA1344}" destId="{F44828ED-5445-40F5-8E92-99BB3200E00A}" srcOrd="16" destOrd="0" presId="urn:microsoft.com/office/officeart/2005/8/layout/default"/>
    <dgm:cxn modelId="{5C58A43D-B66F-4867-80E7-762BA0301252}" type="presParOf" srcId="{DC0748E4-1202-4F2F-B9E6-138859CA1344}" destId="{AC6D720B-6B8C-4D2D-A380-C147F0EF023B}" srcOrd="17" destOrd="0" presId="urn:microsoft.com/office/officeart/2005/8/layout/default"/>
    <dgm:cxn modelId="{90A5F48F-475E-4026-8DEE-2D742772B264}" type="presParOf" srcId="{DC0748E4-1202-4F2F-B9E6-138859CA1344}" destId="{EC65DD7F-4D58-4C42-8FE5-9436C8A8132F}" srcOrd="18" destOrd="0" presId="urn:microsoft.com/office/officeart/2005/8/layout/default"/>
    <dgm:cxn modelId="{4072C824-AFD4-47EC-9F00-6F4049C32407}" type="presParOf" srcId="{DC0748E4-1202-4F2F-B9E6-138859CA1344}" destId="{5D2B59A2-FF56-49AC-8719-B1438DF69434}" srcOrd="19" destOrd="0" presId="urn:microsoft.com/office/officeart/2005/8/layout/default"/>
    <dgm:cxn modelId="{2C485940-F581-40F5-AEB0-64754BBA67FC}" type="presParOf" srcId="{DC0748E4-1202-4F2F-B9E6-138859CA1344}" destId="{C19CE519-7032-4080-B399-2347B1A04F65}" srcOrd="20" destOrd="0" presId="urn:microsoft.com/office/officeart/2005/8/layout/default"/>
    <dgm:cxn modelId="{8D2942A9-7800-4AC4-90ED-04502E4FA4CE}" type="presParOf" srcId="{DC0748E4-1202-4F2F-B9E6-138859CA1344}" destId="{B5EEC795-FC56-4AA9-840A-558399649DBA}" srcOrd="21" destOrd="0" presId="urn:microsoft.com/office/officeart/2005/8/layout/default"/>
    <dgm:cxn modelId="{E5361CF1-9919-4652-A764-D65C63D68012}" type="presParOf" srcId="{DC0748E4-1202-4F2F-B9E6-138859CA1344}" destId="{A0AFD4EF-11CD-4017-BC42-4FC79CA2B860}" srcOrd="2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A698A57-90A9-40DC-892F-A416ABBED60E}" type="doc">
      <dgm:prSet loTypeId="urn:microsoft.com/office/officeart/2011/layout/HexagonRadial" loCatId="cycle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IE"/>
        </a:p>
      </dgm:t>
    </dgm:pt>
    <dgm:pt modelId="{8582CA0F-84C9-4017-A721-C407BA8772A0}">
      <dgm:prSet phldrT="[Text]"/>
      <dgm:spPr/>
      <dgm:t>
        <a:bodyPr/>
        <a:lstStyle/>
        <a:p>
          <a:r>
            <a:rPr lang="en-IE">
              <a:latin typeface="Georgia Pro Cond Light" panose="020F0302020204030204"/>
            </a:rPr>
            <a:t>TRUE</a:t>
          </a:r>
          <a:endParaRPr lang="en-IE"/>
        </a:p>
      </dgm:t>
    </dgm:pt>
    <dgm:pt modelId="{007B45BF-E1B5-4CA9-B3B9-839E3345DE16}" type="parTrans" cxnId="{8BFB87AA-B3D7-4422-8E75-677E8D11796E}">
      <dgm:prSet/>
      <dgm:spPr/>
      <dgm:t>
        <a:bodyPr/>
        <a:lstStyle/>
        <a:p>
          <a:endParaRPr lang="en-IE"/>
        </a:p>
      </dgm:t>
    </dgm:pt>
    <dgm:pt modelId="{B3BAC663-40D6-4697-94EB-393323873F64}" type="sibTrans" cxnId="{8BFB87AA-B3D7-4422-8E75-677E8D11796E}">
      <dgm:prSet/>
      <dgm:spPr/>
      <dgm:t>
        <a:bodyPr/>
        <a:lstStyle/>
        <a:p>
          <a:endParaRPr lang="en-IE"/>
        </a:p>
      </dgm:t>
    </dgm:pt>
    <dgm:pt modelId="{7026564D-63BA-40B4-87B9-CC7A87D546E5}">
      <dgm:prSet phldrT="[Text]" phldr="0"/>
      <dgm:spPr/>
      <dgm:t>
        <a:bodyPr/>
        <a:lstStyle/>
        <a:p>
          <a:pPr rtl="0"/>
          <a:r>
            <a:rPr lang="en-IE">
              <a:latin typeface="Georgia Pro Cond Light" panose="020F0302020204030204"/>
            </a:rPr>
            <a:t>Time Based</a:t>
          </a:r>
          <a:endParaRPr lang="en-IE"/>
        </a:p>
      </dgm:t>
    </dgm:pt>
    <dgm:pt modelId="{363CBC85-38B6-4222-9D98-A99BA4DF12A2}" type="parTrans" cxnId="{305579C1-A969-4579-B41E-10EE83595C3C}">
      <dgm:prSet/>
      <dgm:spPr/>
      <dgm:t>
        <a:bodyPr/>
        <a:lstStyle/>
        <a:p>
          <a:endParaRPr lang="en-IE"/>
        </a:p>
      </dgm:t>
    </dgm:pt>
    <dgm:pt modelId="{F93179C7-D612-41F6-8421-1120F61AD393}" type="sibTrans" cxnId="{305579C1-A969-4579-B41E-10EE83595C3C}">
      <dgm:prSet/>
      <dgm:spPr/>
      <dgm:t>
        <a:bodyPr/>
        <a:lstStyle/>
        <a:p>
          <a:endParaRPr lang="en-IE"/>
        </a:p>
      </dgm:t>
    </dgm:pt>
    <dgm:pt modelId="{E166B24D-E3DB-409E-A289-2F002E53E8A5}">
      <dgm:prSet phldrT="[Text]"/>
      <dgm:spPr/>
      <dgm:t>
        <a:bodyPr/>
        <a:lstStyle/>
        <a:p>
          <a:r>
            <a:rPr lang="en-IE">
              <a:latin typeface="Georgia Pro Cond Light" panose="020F0302020204030204"/>
            </a:rPr>
            <a:t>Recent</a:t>
          </a:r>
          <a:endParaRPr lang="en-IE"/>
        </a:p>
      </dgm:t>
    </dgm:pt>
    <dgm:pt modelId="{77068FA1-5932-4FC6-B90A-2D4C185FAE70}" type="parTrans" cxnId="{A58F9A88-8DE5-430D-8C0B-144D4E5A8E6C}">
      <dgm:prSet/>
      <dgm:spPr/>
      <dgm:t>
        <a:bodyPr/>
        <a:lstStyle/>
        <a:p>
          <a:endParaRPr lang="en-IE"/>
        </a:p>
      </dgm:t>
    </dgm:pt>
    <dgm:pt modelId="{0C2C17A3-2BD4-4209-A055-8F1B3E2DF10C}" type="sibTrans" cxnId="{A58F9A88-8DE5-430D-8C0B-144D4E5A8E6C}">
      <dgm:prSet/>
      <dgm:spPr/>
      <dgm:t>
        <a:bodyPr/>
        <a:lstStyle/>
        <a:p>
          <a:endParaRPr lang="en-IE"/>
        </a:p>
      </dgm:t>
    </dgm:pt>
    <dgm:pt modelId="{CEC6A767-5D0A-4D61-B405-95295AA0081D}">
      <dgm:prSet phldrT="[Text]"/>
      <dgm:spPr/>
      <dgm:t>
        <a:bodyPr/>
        <a:lstStyle/>
        <a:p>
          <a:r>
            <a:rPr lang="en-IE">
              <a:latin typeface="Georgia Pro Cond Light" panose="020F0302020204030204"/>
            </a:rPr>
            <a:t>Relevant</a:t>
          </a:r>
          <a:endParaRPr lang="en-IE"/>
        </a:p>
      </dgm:t>
    </dgm:pt>
    <dgm:pt modelId="{E2168193-2CEB-4AF5-80A3-BBC3C32A5D84}" type="parTrans" cxnId="{67DB8C27-D748-49A5-8F8C-3D0CE7F2282A}">
      <dgm:prSet/>
      <dgm:spPr/>
      <dgm:t>
        <a:bodyPr/>
        <a:lstStyle/>
        <a:p>
          <a:endParaRPr lang="en-IE"/>
        </a:p>
      </dgm:t>
    </dgm:pt>
    <dgm:pt modelId="{6FED9BA6-9BA8-41A5-A160-0C9C5E50DA6A}" type="sibTrans" cxnId="{67DB8C27-D748-49A5-8F8C-3D0CE7F2282A}">
      <dgm:prSet/>
      <dgm:spPr/>
      <dgm:t>
        <a:bodyPr/>
        <a:lstStyle/>
        <a:p>
          <a:endParaRPr lang="en-IE"/>
        </a:p>
      </dgm:t>
    </dgm:pt>
    <dgm:pt modelId="{BCDFB81C-8B90-41E6-9B77-43C8FF514E38}">
      <dgm:prSet phldrT="[Text]"/>
      <dgm:spPr/>
      <dgm:t>
        <a:bodyPr/>
        <a:lstStyle/>
        <a:p>
          <a:r>
            <a:rPr lang="en-IE">
              <a:latin typeface="Georgia Pro Cond Light" panose="020F0302020204030204"/>
            </a:rPr>
            <a:t>Concise</a:t>
          </a:r>
          <a:endParaRPr lang="en-IE"/>
        </a:p>
      </dgm:t>
    </dgm:pt>
    <dgm:pt modelId="{D173692C-73A9-4215-B850-F65851E2B87D}" type="parTrans" cxnId="{0F0A2352-774C-4292-B65B-1CEC4B045D1E}">
      <dgm:prSet/>
      <dgm:spPr/>
      <dgm:t>
        <a:bodyPr/>
        <a:lstStyle/>
        <a:p>
          <a:endParaRPr lang="en-IE"/>
        </a:p>
      </dgm:t>
    </dgm:pt>
    <dgm:pt modelId="{A04CA23C-2AF1-40AE-ADD8-E6B8DF166EE8}" type="sibTrans" cxnId="{0F0A2352-774C-4292-B65B-1CEC4B045D1E}">
      <dgm:prSet/>
      <dgm:spPr/>
      <dgm:t>
        <a:bodyPr/>
        <a:lstStyle/>
        <a:p>
          <a:endParaRPr lang="en-IE"/>
        </a:p>
      </dgm:t>
    </dgm:pt>
    <dgm:pt modelId="{12D2575B-4985-4A36-A205-8FCC329CE67C}">
      <dgm:prSet phldrT="[Text]"/>
      <dgm:spPr/>
      <dgm:t>
        <a:bodyPr/>
        <a:lstStyle/>
        <a:p>
          <a:pPr rtl="0"/>
          <a:r>
            <a:rPr lang="en-IE">
              <a:latin typeface="Georgia Pro Cond Light" panose="020F0302020204030204"/>
            </a:rPr>
            <a:t>Single Character</a:t>
          </a:r>
          <a:endParaRPr lang="en-IE"/>
        </a:p>
      </dgm:t>
    </dgm:pt>
    <dgm:pt modelId="{57599813-A13D-4AC7-8560-CD0F46B4E18B}" type="parTrans" cxnId="{794A84EB-4FF3-464E-864B-046F0C07882E}">
      <dgm:prSet/>
      <dgm:spPr/>
      <dgm:t>
        <a:bodyPr/>
        <a:lstStyle/>
        <a:p>
          <a:endParaRPr lang="en-IE"/>
        </a:p>
      </dgm:t>
    </dgm:pt>
    <dgm:pt modelId="{F6498695-23BC-4DF5-9B80-7C297C43E14C}" type="sibTrans" cxnId="{794A84EB-4FF3-464E-864B-046F0C07882E}">
      <dgm:prSet/>
      <dgm:spPr/>
      <dgm:t>
        <a:bodyPr/>
        <a:lstStyle/>
        <a:p>
          <a:endParaRPr lang="en-IE"/>
        </a:p>
      </dgm:t>
    </dgm:pt>
    <dgm:pt modelId="{7C35354B-75DE-4A21-B05D-47AC4816D01F}">
      <dgm:prSet phldrT="[Text]"/>
      <dgm:spPr/>
      <dgm:t>
        <a:bodyPr/>
        <a:lstStyle/>
        <a:p>
          <a:pPr rtl="0"/>
          <a:r>
            <a:rPr lang="en-IE">
              <a:latin typeface="Georgia Pro Cond Light" panose="020F0302020204030204"/>
            </a:rPr>
            <a:t>Change of Emotion</a:t>
          </a:r>
          <a:endParaRPr lang="en-IE"/>
        </a:p>
      </dgm:t>
    </dgm:pt>
    <dgm:pt modelId="{2BE3F936-43CC-4ED6-9C42-0161EA0199CA}" type="parTrans" cxnId="{CBC35582-EB85-4E6B-8872-AF550875C9D9}">
      <dgm:prSet/>
      <dgm:spPr/>
      <dgm:t>
        <a:bodyPr/>
        <a:lstStyle/>
        <a:p>
          <a:endParaRPr lang="en-IE"/>
        </a:p>
      </dgm:t>
    </dgm:pt>
    <dgm:pt modelId="{7766C0BD-C5C2-453C-ADBA-D8ADC5EEA38F}" type="sibTrans" cxnId="{CBC35582-EB85-4E6B-8872-AF550875C9D9}">
      <dgm:prSet/>
      <dgm:spPr/>
      <dgm:t>
        <a:bodyPr/>
        <a:lstStyle/>
        <a:p>
          <a:endParaRPr lang="en-IE"/>
        </a:p>
      </dgm:t>
    </dgm:pt>
    <dgm:pt modelId="{D62AAF11-950F-4014-B51F-E30F977E38C0}" type="pres">
      <dgm:prSet presAssocID="{7A698A57-90A9-40DC-892F-A416ABBED60E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4D8928D2-0A67-46A4-919E-E8D37FA99505}" type="pres">
      <dgm:prSet presAssocID="{8582CA0F-84C9-4017-A721-C407BA8772A0}" presName="Parent" presStyleLbl="node0" presStyleIdx="0" presStyleCnt="1">
        <dgm:presLayoutVars>
          <dgm:chMax val="6"/>
          <dgm:chPref val="6"/>
        </dgm:presLayoutVars>
      </dgm:prSet>
      <dgm:spPr/>
    </dgm:pt>
    <dgm:pt modelId="{B67C0BC2-6FB2-45B1-86FB-D1FC411F37F4}" type="pres">
      <dgm:prSet presAssocID="{7026564D-63BA-40B4-87B9-CC7A87D546E5}" presName="Accent1" presStyleCnt="0"/>
      <dgm:spPr/>
    </dgm:pt>
    <dgm:pt modelId="{AAC5F38C-1F8E-4FAC-ACDC-9B8ECCC95224}" type="pres">
      <dgm:prSet presAssocID="{7026564D-63BA-40B4-87B9-CC7A87D546E5}" presName="Accent" presStyleLbl="bgShp" presStyleIdx="0" presStyleCnt="6"/>
      <dgm:spPr/>
    </dgm:pt>
    <dgm:pt modelId="{30FE7AD1-95D6-4F3A-88F1-042ACC412B38}" type="pres">
      <dgm:prSet presAssocID="{7026564D-63BA-40B4-87B9-CC7A87D546E5}" presName="Child1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CD353F86-F110-4C55-8229-FFF847A8A380}" type="pres">
      <dgm:prSet presAssocID="{E166B24D-E3DB-409E-A289-2F002E53E8A5}" presName="Accent2" presStyleCnt="0"/>
      <dgm:spPr/>
    </dgm:pt>
    <dgm:pt modelId="{42C5FB36-9D6F-4DBA-A2EE-7342330B168B}" type="pres">
      <dgm:prSet presAssocID="{E166B24D-E3DB-409E-A289-2F002E53E8A5}" presName="Accent" presStyleLbl="bgShp" presStyleIdx="1" presStyleCnt="6"/>
      <dgm:spPr/>
    </dgm:pt>
    <dgm:pt modelId="{9F32178E-C55D-40CA-9A7E-42AD9D1812BE}" type="pres">
      <dgm:prSet presAssocID="{E166B24D-E3DB-409E-A289-2F002E53E8A5}" presName="Child2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EAA6BB70-DDDE-4532-86A7-94AEF980BB38}" type="pres">
      <dgm:prSet presAssocID="{CEC6A767-5D0A-4D61-B405-95295AA0081D}" presName="Accent3" presStyleCnt="0"/>
      <dgm:spPr/>
    </dgm:pt>
    <dgm:pt modelId="{5874F32F-7605-4CF6-98FE-D7D9C49EACAE}" type="pres">
      <dgm:prSet presAssocID="{CEC6A767-5D0A-4D61-B405-95295AA0081D}" presName="Accent" presStyleLbl="bgShp" presStyleIdx="2" presStyleCnt="6"/>
      <dgm:spPr/>
    </dgm:pt>
    <dgm:pt modelId="{7C0D3A0C-B6B1-47B8-BE09-2DBA96226FF1}" type="pres">
      <dgm:prSet presAssocID="{CEC6A767-5D0A-4D61-B405-95295AA0081D}" presName="Child3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150952A9-4A62-40FA-B371-566CD3AE29C5}" type="pres">
      <dgm:prSet presAssocID="{BCDFB81C-8B90-41E6-9B77-43C8FF514E38}" presName="Accent4" presStyleCnt="0"/>
      <dgm:spPr/>
    </dgm:pt>
    <dgm:pt modelId="{9D1A5895-DD17-4803-A45B-42DBEE56FF83}" type="pres">
      <dgm:prSet presAssocID="{BCDFB81C-8B90-41E6-9B77-43C8FF514E38}" presName="Accent" presStyleLbl="bgShp" presStyleIdx="3" presStyleCnt="6"/>
      <dgm:spPr/>
    </dgm:pt>
    <dgm:pt modelId="{4EEA1FB5-AD15-4CBA-B721-24F52350FCFC}" type="pres">
      <dgm:prSet presAssocID="{BCDFB81C-8B90-41E6-9B77-43C8FF514E38}" presName="Child4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A9B10D69-0357-4B72-817B-2673AF7DF793}" type="pres">
      <dgm:prSet presAssocID="{12D2575B-4985-4A36-A205-8FCC329CE67C}" presName="Accent5" presStyleCnt="0"/>
      <dgm:spPr/>
    </dgm:pt>
    <dgm:pt modelId="{3CACAC77-AAD7-4A0B-B1CE-C53474D59FDF}" type="pres">
      <dgm:prSet presAssocID="{12D2575B-4985-4A36-A205-8FCC329CE67C}" presName="Accent" presStyleLbl="bgShp" presStyleIdx="4" presStyleCnt="6"/>
      <dgm:spPr/>
    </dgm:pt>
    <dgm:pt modelId="{77596739-6AC0-4CD6-8CBB-713CCFA76595}" type="pres">
      <dgm:prSet presAssocID="{12D2575B-4985-4A36-A205-8FCC329CE67C}" presName="Child5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755F4D10-5E49-4C8C-8CB9-39A201C0699A}" type="pres">
      <dgm:prSet presAssocID="{7C35354B-75DE-4A21-B05D-47AC4816D01F}" presName="Accent6" presStyleCnt="0"/>
      <dgm:spPr/>
    </dgm:pt>
    <dgm:pt modelId="{FFE51595-37F4-4C09-8EEB-87A84CA1AEBC}" type="pres">
      <dgm:prSet presAssocID="{7C35354B-75DE-4A21-B05D-47AC4816D01F}" presName="Accent" presStyleLbl="bgShp" presStyleIdx="5" presStyleCnt="6"/>
      <dgm:spPr/>
    </dgm:pt>
    <dgm:pt modelId="{6795163C-3007-412B-8F21-A3109492B0E1}" type="pres">
      <dgm:prSet presAssocID="{7C35354B-75DE-4A21-B05D-47AC4816D01F}" presName="Child6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67DB8C27-D748-49A5-8F8C-3D0CE7F2282A}" srcId="{8582CA0F-84C9-4017-A721-C407BA8772A0}" destId="{CEC6A767-5D0A-4D61-B405-95295AA0081D}" srcOrd="2" destOrd="0" parTransId="{E2168193-2CEB-4AF5-80A3-BBC3C32A5D84}" sibTransId="{6FED9BA6-9BA8-41A5-A160-0C9C5E50DA6A}"/>
    <dgm:cxn modelId="{C37E003E-1F54-46DA-AD1E-3AB3106FED33}" type="presOf" srcId="{7026564D-63BA-40B4-87B9-CC7A87D546E5}" destId="{30FE7AD1-95D6-4F3A-88F1-042ACC412B38}" srcOrd="0" destOrd="0" presId="urn:microsoft.com/office/officeart/2011/layout/HexagonRadial"/>
    <dgm:cxn modelId="{323D145C-5804-41F4-8E50-AA6FEC03E4C6}" type="presOf" srcId="{7C35354B-75DE-4A21-B05D-47AC4816D01F}" destId="{6795163C-3007-412B-8F21-A3109492B0E1}" srcOrd="0" destOrd="0" presId="urn:microsoft.com/office/officeart/2011/layout/HexagonRadial"/>
    <dgm:cxn modelId="{4F532466-1BDE-438C-95E9-66777CF1D2E0}" type="presOf" srcId="{7A698A57-90A9-40DC-892F-A416ABBED60E}" destId="{D62AAF11-950F-4014-B51F-E30F977E38C0}" srcOrd="0" destOrd="0" presId="urn:microsoft.com/office/officeart/2011/layout/HexagonRadial"/>
    <dgm:cxn modelId="{562B0A69-7D9C-470E-967B-E5F6952B0D79}" type="presOf" srcId="{12D2575B-4985-4A36-A205-8FCC329CE67C}" destId="{77596739-6AC0-4CD6-8CBB-713CCFA76595}" srcOrd="0" destOrd="0" presId="urn:microsoft.com/office/officeart/2011/layout/HexagonRadial"/>
    <dgm:cxn modelId="{0F0A2352-774C-4292-B65B-1CEC4B045D1E}" srcId="{8582CA0F-84C9-4017-A721-C407BA8772A0}" destId="{BCDFB81C-8B90-41E6-9B77-43C8FF514E38}" srcOrd="3" destOrd="0" parTransId="{D173692C-73A9-4215-B850-F65851E2B87D}" sibTransId="{A04CA23C-2AF1-40AE-ADD8-E6B8DF166EE8}"/>
    <dgm:cxn modelId="{94DD627F-1B3B-4E06-804A-E4431C175384}" type="presOf" srcId="{CEC6A767-5D0A-4D61-B405-95295AA0081D}" destId="{7C0D3A0C-B6B1-47B8-BE09-2DBA96226FF1}" srcOrd="0" destOrd="0" presId="urn:microsoft.com/office/officeart/2011/layout/HexagonRadial"/>
    <dgm:cxn modelId="{CBC35582-EB85-4E6B-8872-AF550875C9D9}" srcId="{8582CA0F-84C9-4017-A721-C407BA8772A0}" destId="{7C35354B-75DE-4A21-B05D-47AC4816D01F}" srcOrd="5" destOrd="0" parTransId="{2BE3F936-43CC-4ED6-9C42-0161EA0199CA}" sibTransId="{7766C0BD-C5C2-453C-ADBA-D8ADC5EEA38F}"/>
    <dgm:cxn modelId="{A58F9A88-8DE5-430D-8C0B-144D4E5A8E6C}" srcId="{8582CA0F-84C9-4017-A721-C407BA8772A0}" destId="{E166B24D-E3DB-409E-A289-2F002E53E8A5}" srcOrd="1" destOrd="0" parTransId="{77068FA1-5932-4FC6-B90A-2D4C185FAE70}" sibTransId="{0C2C17A3-2BD4-4209-A055-8F1B3E2DF10C}"/>
    <dgm:cxn modelId="{9CC7458D-807D-4B8C-A09A-21B6968EAEAF}" type="presOf" srcId="{E166B24D-E3DB-409E-A289-2F002E53E8A5}" destId="{9F32178E-C55D-40CA-9A7E-42AD9D1812BE}" srcOrd="0" destOrd="0" presId="urn:microsoft.com/office/officeart/2011/layout/HexagonRadial"/>
    <dgm:cxn modelId="{8BFB87AA-B3D7-4422-8E75-677E8D11796E}" srcId="{7A698A57-90A9-40DC-892F-A416ABBED60E}" destId="{8582CA0F-84C9-4017-A721-C407BA8772A0}" srcOrd="0" destOrd="0" parTransId="{007B45BF-E1B5-4CA9-B3B9-839E3345DE16}" sibTransId="{B3BAC663-40D6-4697-94EB-393323873F64}"/>
    <dgm:cxn modelId="{305579C1-A969-4579-B41E-10EE83595C3C}" srcId="{8582CA0F-84C9-4017-A721-C407BA8772A0}" destId="{7026564D-63BA-40B4-87B9-CC7A87D546E5}" srcOrd="0" destOrd="0" parTransId="{363CBC85-38B6-4222-9D98-A99BA4DF12A2}" sibTransId="{F93179C7-D612-41F6-8421-1120F61AD393}"/>
    <dgm:cxn modelId="{4B497DC3-8114-4CAD-8ECE-D443CB927EE1}" type="presOf" srcId="{8582CA0F-84C9-4017-A721-C407BA8772A0}" destId="{4D8928D2-0A67-46A4-919E-E8D37FA99505}" srcOrd="0" destOrd="0" presId="urn:microsoft.com/office/officeart/2011/layout/HexagonRadial"/>
    <dgm:cxn modelId="{F648A2C7-75F0-4E9D-B711-292F79B82E11}" type="presOf" srcId="{BCDFB81C-8B90-41E6-9B77-43C8FF514E38}" destId="{4EEA1FB5-AD15-4CBA-B721-24F52350FCFC}" srcOrd="0" destOrd="0" presId="urn:microsoft.com/office/officeart/2011/layout/HexagonRadial"/>
    <dgm:cxn modelId="{794A84EB-4FF3-464E-864B-046F0C07882E}" srcId="{8582CA0F-84C9-4017-A721-C407BA8772A0}" destId="{12D2575B-4985-4A36-A205-8FCC329CE67C}" srcOrd="4" destOrd="0" parTransId="{57599813-A13D-4AC7-8560-CD0F46B4E18B}" sibTransId="{F6498695-23BC-4DF5-9B80-7C297C43E14C}"/>
    <dgm:cxn modelId="{9481F2E3-1233-496A-88EF-7F2B306E4F46}" type="presParOf" srcId="{D62AAF11-950F-4014-B51F-E30F977E38C0}" destId="{4D8928D2-0A67-46A4-919E-E8D37FA99505}" srcOrd="0" destOrd="0" presId="urn:microsoft.com/office/officeart/2011/layout/HexagonRadial"/>
    <dgm:cxn modelId="{0494D323-516D-4B0E-9713-C48CC9159A29}" type="presParOf" srcId="{D62AAF11-950F-4014-B51F-E30F977E38C0}" destId="{B67C0BC2-6FB2-45B1-86FB-D1FC411F37F4}" srcOrd="1" destOrd="0" presId="urn:microsoft.com/office/officeart/2011/layout/HexagonRadial"/>
    <dgm:cxn modelId="{670CB913-C9E9-4E6B-84B8-1987C771975F}" type="presParOf" srcId="{B67C0BC2-6FB2-45B1-86FB-D1FC411F37F4}" destId="{AAC5F38C-1F8E-4FAC-ACDC-9B8ECCC95224}" srcOrd="0" destOrd="0" presId="urn:microsoft.com/office/officeart/2011/layout/HexagonRadial"/>
    <dgm:cxn modelId="{FC1EA745-0773-443B-8924-1D9B8AD066D3}" type="presParOf" srcId="{D62AAF11-950F-4014-B51F-E30F977E38C0}" destId="{30FE7AD1-95D6-4F3A-88F1-042ACC412B38}" srcOrd="2" destOrd="0" presId="urn:microsoft.com/office/officeart/2011/layout/HexagonRadial"/>
    <dgm:cxn modelId="{3E324C01-EE10-4B56-AE3C-D21248BF9B72}" type="presParOf" srcId="{D62AAF11-950F-4014-B51F-E30F977E38C0}" destId="{CD353F86-F110-4C55-8229-FFF847A8A380}" srcOrd="3" destOrd="0" presId="urn:microsoft.com/office/officeart/2011/layout/HexagonRadial"/>
    <dgm:cxn modelId="{A9321F85-B9EE-4B83-8E97-6F3728AE1A30}" type="presParOf" srcId="{CD353F86-F110-4C55-8229-FFF847A8A380}" destId="{42C5FB36-9D6F-4DBA-A2EE-7342330B168B}" srcOrd="0" destOrd="0" presId="urn:microsoft.com/office/officeart/2011/layout/HexagonRadial"/>
    <dgm:cxn modelId="{AC1056CD-820E-4322-B985-830E931598FE}" type="presParOf" srcId="{D62AAF11-950F-4014-B51F-E30F977E38C0}" destId="{9F32178E-C55D-40CA-9A7E-42AD9D1812BE}" srcOrd="4" destOrd="0" presId="urn:microsoft.com/office/officeart/2011/layout/HexagonRadial"/>
    <dgm:cxn modelId="{2B7DC233-004F-44C9-800E-FC95470FA917}" type="presParOf" srcId="{D62AAF11-950F-4014-B51F-E30F977E38C0}" destId="{EAA6BB70-DDDE-4532-86A7-94AEF980BB38}" srcOrd="5" destOrd="0" presId="urn:microsoft.com/office/officeart/2011/layout/HexagonRadial"/>
    <dgm:cxn modelId="{F4CE28FA-0AF9-43EA-9E40-E3F13AE9E1F4}" type="presParOf" srcId="{EAA6BB70-DDDE-4532-86A7-94AEF980BB38}" destId="{5874F32F-7605-4CF6-98FE-D7D9C49EACAE}" srcOrd="0" destOrd="0" presId="urn:microsoft.com/office/officeart/2011/layout/HexagonRadial"/>
    <dgm:cxn modelId="{74C38CD8-3A8B-48B1-8FF7-E9CACB4219EA}" type="presParOf" srcId="{D62AAF11-950F-4014-B51F-E30F977E38C0}" destId="{7C0D3A0C-B6B1-47B8-BE09-2DBA96226FF1}" srcOrd="6" destOrd="0" presId="urn:microsoft.com/office/officeart/2011/layout/HexagonRadial"/>
    <dgm:cxn modelId="{2D24502B-83CA-4C53-B09B-2DFFC5264B62}" type="presParOf" srcId="{D62AAF11-950F-4014-B51F-E30F977E38C0}" destId="{150952A9-4A62-40FA-B371-566CD3AE29C5}" srcOrd="7" destOrd="0" presId="urn:microsoft.com/office/officeart/2011/layout/HexagonRadial"/>
    <dgm:cxn modelId="{116389FA-9987-4BF8-927A-83501A313D1F}" type="presParOf" srcId="{150952A9-4A62-40FA-B371-566CD3AE29C5}" destId="{9D1A5895-DD17-4803-A45B-42DBEE56FF83}" srcOrd="0" destOrd="0" presId="urn:microsoft.com/office/officeart/2011/layout/HexagonRadial"/>
    <dgm:cxn modelId="{A24E0609-8B0E-4EA6-8212-2369539B0BF8}" type="presParOf" srcId="{D62AAF11-950F-4014-B51F-E30F977E38C0}" destId="{4EEA1FB5-AD15-4CBA-B721-24F52350FCFC}" srcOrd="8" destOrd="0" presId="urn:microsoft.com/office/officeart/2011/layout/HexagonRadial"/>
    <dgm:cxn modelId="{DA9FCE43-96B3-4A51-A7C3-4A9397266565}" type="presParOf" srcId="{D62AAF11-950F-4014-B51F-E30F977E38C0}" destId="{A9B10D69-0357-4B72-817B-2673AF7DF793}" srcOrd="9" destOrd="0" presId="urn:microsoft.com/office/officeart/2011/layout/HexagonRadial"/>
    <dgm:cxn modelId="{5C34C16E-5844-497E-965A-8B1ABA70A40E}" type="presParOf" srcId="{A9B10D69-0357-4B72-817B-2673AF7DF793}" destId="{3CACAC77-AAD7-4A0B-B1CE-C53474D59FDF}" srcOrd="0" destOrd="0" presId="urn:microsoft.com/office/officeart/2011/layout/HexagonRadial"/>
    <dgm:cxn modelId="{91F7EEA3-A7AD-4B91-9752-E5AC996CFF96}" type="presParOf" srcId="{D62AAF11-950F-4014-B51F-E30F977E38C0}" destId="{77596739-6AC0-4CD6-8CBB-713CCFA76595}" srcOrd="10" destOrd="0" presId="urn:microsoft.com/office/officeart/2011/layout/HexagonRadial"/>
    <dgm:cxn modelId="{CBDE2C96-A8ED-4B43-97FB-ABFCE7EBCD59}" type="presParOf" srcId="{D62AAF11-950F-4014-B51F-E30F977E38C0}" destId="{755F4D10-5E49-4C8C-8CB9-39A201C0699A}" srcOrd="11" destOrd="0" presId="urn:microsoft.com/office/officeart/2011/layout/HexagonRadial"/>
    <dgm:cxn modelId="{301D8C1C-6382-41B7-8EDA-45AA0C0C2181}" type="presParOf" srcId="{755F4D10-5E49-4C8C-8CB9-39A201C0699A}" destId="{FFE51595-37F4-4C09-8EEB-87A84CA1AEBC}" srcOrd="0" destOrd="0" presId="urn:microsoft.com/office/officeart/2011/layout/HexagonRadial"/>
    <dgm:cxn modelId="{1AFA8D04-56E8-4987-950F-8B57C42C5068}" type="presParOf" srcId="{D62AAF11-950F-4014-B51F-E30F977E38C0}" destId="{6795163C-3007-412B-8F21-A3109492B0E1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8EAF4B1-8468-4E84-A160-CAEB4CE7EC59}" type="doc">
      <dgm:prSet loTypeId="urn:microsoft.com/office/officeart/2005/8/layout/radial6" loCatId="relationship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IE"/>
        </a:p>
      </dgm:t>
    </dgm:pt>
    <dgm:pt modelId="{67CDAA5B-42D6-4E00-A9F5-BEB09B4ABD41}">
      <dgm:prSet phldrT="[Text]"/>
      <dgm:spPr/>
      <dgm:t>
        <a:bodyPr/>
        <a:lstStyle/>
        <a:p>
          <a:r>
            <a:rPr lang="en-IE"/>
            <a:t>Story finding process</a:t>
          </a:r>
        </a:p>
      </dgm:t>
    </dgm:pt>
    <dgm:pt modelId="{EB36BEF4-7EE4-4686-85FD-11C7A32D12C4}" type="parTrans" cxnId="{84166E00-1833-45E1-B7E9-BD052273C1BB}">
      <dgm:prSet/>
      <dgm:spPr/>
      <dgm:t>
        <a:bodyPr/>
        <a:lstStyle/>
        <a:p>
          <a:endParaRPr lang="en-IE"/>
        </a:p>
      </dgm:t>
    </dgm:pt>
    <dgm:pt modelId="{F4EAC995-CDD0-4642-A226-2D701605186B}" type="sibTrans" cxnId="{84166E00-1833-45E1-B7E9-BD052273C1BB}">
      <dgm:prSet/>
      <dgm:spPr/>
      <dgm:t>
        <a:bodyPr/>
        <a:lstStyle/>
        <a:p>
          <a:endParaRPr lang="en-IE"/>
        </a:p>
      </dgm:t>
    </dgm:pt>
    <dgm:pt modelId="{57D3D07F-32C2-446B-97A6-750CD8AB2577}">
      <dgm:prSet phldrT="[Text]"/>
      <dgm:spPr/>
      <dgm:t>
        <a:bodyPr/>
        <a:lstStyle/>
        <a:p>
          <a:r>
            <a:rPr lang="en-IE"/>
            <a:t>No stories</a:t>
          </a:r>
        </a:p>
      </dgm:t>
    </dgm:pt>
    <dgm:pt modelId="{75492016-AAEB-4D17-8CD9-1690FDCE55BB}" type="parTrans" cxnId="{D9CE5B55-0531-4038-8038-F11BAF50DCC2}">
      <dgm:prSet/>
      <dgm:spPr/>
      <dgm:t>
        <a:bodyPr/>
        <a:lstStyle/>
        <a:p>
          <a:endParaRPr lang="en-IE"/>
        </a:p>
      </dgm:t>
    </dgm:pt>
    <dgm:pt modelId="{BF678D5B-2330-448E-906D-E0EC62F6823C}" type="sibTrans" cxnId="{D9CE5B55-0531-4038-8038-F11BAF50DCC2}">
      <dgm:prSet/>
      <dgm:spPr/>
      <dgm:t>
        <a:bodyPr/>
        <a:lstStyle/>
        <a:p>
          <a:endParaRPr lang="en-IE"/>
        </a:p>
      </dgm:t>
    </dgm:pt>
    <dgm:pt modelId="{EF2E31C4-3533-4442-B8F4-048133590C07}">
      <dgm:prSet phldrT="[Text]"/>
      <dgm:spPr/>
      <dgm:t>
        <a:bodyPr/>
        <a:lstStyle/>
        <a:p>
          <a:r>
            <a:rPr lang="en-IE"/>
            <a:t>Aware of stories</a:t>
          </a:r>
        </a:p>
      </dgm:t>
    </dgm:pt>
    <dgm:pt modelId="{F6EF3E61-6068-4BE4-A297-C9C4C838B800}" type="parTrans" cxnId="{54EC12B8-9C12-41E2-8D58-34B92C24DD94}">
      <dgm:prSet/>
      <dgm:spPr/>
      <dgm:t>
        <a:bodyPr/>
        <a:lstStyle/>
        <a:p>
          <a:endParaRPr lang="en-IE"/>
        </a:p>
      </dgm:t>
    </dgm:pt>
    <dgm:pt modelId="{D651D9E7-A852-4A53-A532-5E925F214AC1}" type="sibTrans" cxnId="{54EC12B8-9C12-41E2-8D58-34B92C24DD94}">
      <dgm:prSet/>
      <dgm:spPr/>
      <dgm:t>
        <a:bodyPr/>
        <a:lstStyle/>
        <a:p>
          <a:endParaRPr lang="en-IE"/>
        </a:p>
      </dgm:t>
    </dgm:pt>
    <dgm:pt modelId="{9D7422D3-83D9-436F-8FE6-EC35C7BEC98F}">
      <dgm:prSet phldrT="[Text]"/>
      <dgm:spPr/>
      <dgm:t>
        <a:bodyPr/>
        <a:lstStyle/>
        <a:p>
          <a:r>
            <a:rPr lang="en-IE"/>
            <a:t>Stories &amp; values</a:t>
          </a:r>
        </a:p>
      </dgm:t>
    </dgm:pt>
    <dgm:pt modelId="{C2D0B364-8F82-42E0-9E27-738E598970AA}" type="parTrans" cxnId="{973B8007-3105-452B-8754-CBA2D5DADBC3}">
      <dgm:prSet/>
      <dgm:spPr/>
      <dgm:t>
        <a:bodyPr/>
        <a:lstStyle/>
        <a:p>
          <a:endParaRPr lang="en-IE"/>
        </a:p>
      </dgm:t>
    </dgm:pt>
    <dgm:pt modelId="{B5C7395E-D635-4EE8-A81D-2E3420704286}" type="sibTrans" cxnId="{973B8007-3105-452B-8754-CBA2D5DADBC3}">
      <dgm:prSet/>
      <dgm:spPr/>
      <dgm:t>
        <a:bodyPr/>
        <a:lstStyle/>
        <a:p>
          <a:endParaRPr lang="en-IE"/>
        </a:p>
      </dgm:t>
    </dgm:pt>
    <dgm:pt modelId="{6FF89E91-23BF-4BEA-BFE6-36AE60BD9F28}">
      <dgm:prSet phldrT="[Text]"/>
      <dgm:spPr/>
      <dgm:t>
        <a:bodyPr/>
        <a:lstStyle/>
        <a:p>
          <a:r>
            <a:rPr lang="en-IE"/>
            <a:t>Stories for a specific project </a:t>
          </a:r>
        </a:p>
      </dgm:t>
    </dgm:pt>
    <dgm:pt modelId="{20E1607C-3FCB-42A1-A663-D863A5910656}" type="parTrans" cxnId="{74BAEE31-6BAB-4594-B223-ABDF5F08C257}">
      <dgm:prSet/>
      <dgm:spPr/>
      <dgm:t>
        <a:bodyPr/>
        <a:lstStyle/>
        <a:p>
          <a:endParaRPr lang="en-IE"/>
        </a:p>
      </dgm:t>
    </dgm:pt>
    <dgm:pt modelId="{C7EAAB7C-5BA8-4DD9-BE24-A46478E33078}" type="sibTrans" cxnId="{74BAEE31-6BAB-4594-B223-ABDF5F08C257}">
      <dgm:prSet/>
      <dgm:spPr/>
      <dgm:t>
        <a:bodyPr/>
        <a:lstStyle/>
        <a:p>
          <a:endParaRPr lang="en-IE"/>
        </a:p>
      </dgm:t>
    </dgm:pt>
    <dgm:pt modelId="{741F2D08-9B3B-4251-8112-9CD2A247D468}" type="pres">
      <dgm:prSet presAssocID="{E8EAF4B1-8468-4E84-A160-CAEB4CE7EC59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CE7B450-1F73-4AFE-8070-99B0034350C9}" type="pres">
      <dgm:prSet presAssocID="{67CDAA5B-42D6-4E00-A9F5-BEB09B4ABD41}" presName="centerShape" presStyleLbl="node0" presStyleIdx="0" presStyleCnt="1"/>
      <dgm:spPr/>
    </dgm:pt>
    <dgm:pt modelId="{CB9E5C49-E73F-4008-BE57-7D6F6D347148}" type="pres">
      <dgm:prSet presAssocID="{57D3D07F-32C2-446B-97A6-750CD8AB2577}" presName="node" presStyleLbl="node1" presStyleIdx="0" presStyleCnt="4">
        <dgm:presLayoutVars>
          <dgm:bulletEnabled val="1"/>
        </dgm:presLayoutVars>
      </dgm:prSet>
      <dgm:spPr/>
    </dgm:pt>
    <dgm:pt modelId="{0AC46742-9143-4AEC-A55C-C17FE6DB6230}" type="pres">
      <dgm:prSet presAssocID="{57D3D07F-32C2-446B-97A6-750CD8AB2577}" presName="dummy" presStyleCnt="0"/>
      <dgm:spPr/>
    </dgm:pt>
    <dgm:pt modelId="{A64DE6B9-2F00-4195-A08C-56257F3D098C}" type="pres">
      <dgm:prSet presAssocID="{BF678D5B-2330-448E-906D-E0EC62F6823C}" presName="sibTrans" presStyleLbl="sibTrans2D1" presStyleIdx="0" presStyleCnt="4"/>
      <dgm:spPr/>
    </dgm:pt>
    <dgm:pt modelId="{6B725495-A9B9-4032-92E7-943485931B01}" type="pres">
      <dgm:prSet presAssocID="{EF2E31C4-3533-4442-B8F4-048133590C07}" presName="node" presStyleLbl="node1" presStyleIdx="1" presStyleCnt="4">
        <dgm:presLayoutVars>
          <dgm:bulletEnabled val="1"/>
        </dgm:presLayoutVars>
      </dgm:prSet>
      <dgm:spPr/>
    </dgm:pt>
    <dgm:pt modelId="{4726753C-D1F6-42B3-9C9F-2F3FF868BF8E}" type="pres">
      <dgm:prSet presAssocID="{EF2E31C4-3533-4442-B8F4-048133590C07}" presName="dummy" presStyleCnt="0"/>
      <dgm:spPr/>
    </dgm:pt>
    <dgm:pt modelId="{D93CAC4D-A0FA-4F8B-85DF-5E61013DFDB1}" type="pres">
      <dgm:prSet presAssocID="{D651D9E7-A852-4A53-A532-5E925F214AC1}" presName="sibTrans" presStyleLbl="sibTrans2D1" presStyleIdx="1" presStyleCnt="4"/>
      <dgm:spPr/>
    </dgm:pt>
    <dgm:pt modelId="{F5FF10D4-0900-4097-B823-8B16FEF30C22}" type="pres">
      <dgm:prSet presAssocID="{9D7422D3-83D9-436F-8FE6-EC35C7BEC98F}" presName="node" presStyleLbl="node1" presStyleIdx="2" presStyleCnt="4">
        <dgm:presLayoutVars>
          <dgm:bulletEnabled val="1"/>
        </dgm:presLayoutVars>
      </dgm:prSet>
      <dgm:spPr/>
    </dgm:pt>
    <dgm:pt modelId="{E6501270-38BB-491F-82AA-3E07AD480B44}" type="pres">
      <dgm:prSet presAssocID="{9D7422D3-83D9-436F-8FE6-EC35C7BEC98F}" presName="dummy" presStyleCnt="0"/>
      <dgm:spPr/>
    </dgm:pt>
    <dgm:pt modelId="{52812163-E1FF-409E-BFB1-C6C2FA4BE004}" type="pres">
      <dgm:prSet presAssocID="{B5C7395E-D635-4EE8-A81D-2E3420704286}" presName="sibTrans" presStyleLbl="sibTrans2D1" presStyleIdx="2" presStyleCnt="4"/>
      <dgm:spPr/>
    </dgm:pt>
    <dgm:pt modelId="{E9B1F6E9-BBCD-46D5-B3BB-F6A16B129727}" type="pres">
      <dgm:prSet presAssocID="{6FF89E91-23BF-4BEA-BFE6-36AE60BD9F28}" presName="node" presStyleLbl="node1" presStyleIdx="3" presStyleCnt="4">
        <dgm:presLayoutVars>
          <dgm:bulletEnabled val="1"/>
        </dgm:presLayoutVars>
      </dgm:prSet>
      <dgm:spPr/>
    </dgm:pt>
    <dgm:pt modelId="{05A48822-DCF4-4A13-BCED-378EE5CC2D44}" type="pres">
      <dgm:prSet presAssocID="{6FF89E91-23BF-4BEA-BFE6-36AE60BD9F28}" presName="dummy" presStyleCnt="0"/>
      <dgm:spPr/>
    </dgm:pt>
    <dgm:pt modelId="{5DB4C10A-712F-4D42-973A-7ACE43F33AC7}" type="pres">
      <dgm:prSet presAssocID="{C7EAAB7C-5BA8-4DD9-BE24-A46478E33078}" presName="sibTrans" presStyleLbl="sibTrans2D1" presStyleIdx="3" presStyleCnt="4"/>
      <dgm:spPr/>
    </dgm:pt>
  </dgm:ptLst>
  <dgm:cxnLst>
    <dgm:cxn modelId="{84166E00-1833-45E1-B7E9-BD052273C1BB}" srcId="{E8EAF4B1-8468-4E84-A160-CAEB4CE7EC59}" destId="{67CDAA5B-42D6-4E00-A9F5-BEB09B4ABD41}" srcOrd="0" destOrd="0" parTransId="{EB36BEF4-7EE4-4686-85FD-11C7A32D12C4}" sibTransId="{F4EAC995-CDD0-4642-A226-2D701605186B}"/>
    <dgm:cxn modelId="{C790C902-FA64-405F-87CB-F2FD2585DD7D}" type="presOf" srcId="{B5C7395E-D635-4EE8-A81D-2E3420704286}" destId="{52812163-E1FF-409E-BFB1-C6C2FA4BE004}" srcOrd="0" destOrd="0" presId="urn:microsoft.com/office/officeart/2005/8/layout/radial6"/>
    <dgm:cxn modelId="{8D60B504-95C2-4331-9039-473AC1400952}" type="presOf" srcId="{9D7422D3-83D9-436F-8FE6-EC35C7BEC98F}" destId="{F5FF10D4-0900-4097-B823-8B16FEF30C22}" srcOrd="0" destOrd="0" presId="urn:microsoft.com/office/officeart/2005/8/layout/radial6"/>
    <dgm:cxn modelId="{973B8007-3105-452B-8754-CBA2D5DADBC3}" srcId="{67CDAA5B-42D6-4E00-A9F5-BEB09B4ABD41}" destId="{9D7422D3-83D9-436F-8FE6-EC35C7BEC98F}" srcOrd="2" destOrd="0" parTransId="{C2D0B364-8F82-42E0-9E27-738E598970AA}" sibTransId="{B5C7395E-D635-4EE8-A81D-2E3420704286}"/>
    <dgm:cxn modelId="{D7177318-12EF-429F-BEEA-2DBFC689D830}" type="presOf" srcId="{BF678D5B-2330-448E-906D-E0EC62F6823C}" destId="{A64DE6B9-2F00-4195-A08C-56257F3D098C}" srcOrd="0" destOrd="0" presId="urn:microsoft.com/office/officeart/2005/8/layout/radial6"/>
    <dgm:cxn modelId="{74BAEE31-6BAB-4594-B223-ABDF5F08C257}" srcId="{67CDAA5B-42D6-4E00-A9F5-BEB09B4ABD41}" destId="{6FF89E91-23BF-4BEA-BFE6-36AE60BD9F28}" srcOrd="3" destOrd="0" parTransId="{20E1607C-3FCB-42A1-A663-D863A5910656}" sibTransId="{C7EAAB7C-5BA8-4DD9-BE24-A46478E33078}"/>
    <dgm:cxn modelId="{D9CE5B55-0531-4038-8038-F11BAF50DCC2}" srcId="{67CDAA5B-42D6-4E00-A9F5-BEB09B4ABD41}" destId="{57D3D07F-32C2-446B-97A6-750CD8AB2577}" srcOrd="0" destOrd="0" parTransId="{75492016-AAEB-4D17-8CD9-1690FDCE55BB}" sibTransId="{BF678D5B-2330-448E-906D-E0EC62F6823C}"/>
    <dgm:cxn modelId="{12E6A77B-4850-4B53-AAFC-FA571382C4DB}" type="presOf" srcId="{67CDAA5B-42D6-4E00-A9F5-BEB09B4ABD41}" destId="{CCE7B450-1F73-4AFE-8070-99B0034350C9}" srcOrd="0" destOrd="0" presId="urn:microsoft.com/office/officeart/2005/8/layout/radial6"/>
    <dgm:cxn modelId="{AA72CE7E-FEF4-4E82-9229-11EEF1B52E5D}" type="presOf" srcId="{D651D9E7-A852-4A53-A532-5E925F214AC1}" destId="{D93CAC4D-A0FA-4F8B-85DF-5E61013DFDB1}" srcOrd="0" destOrd="0" presId="urn:microsoft.com/office/officeart/2005/8/layout/radial6"/>
    <dgm:cxn modelId="{AEA4C3AE-B04E-48DB-9AB3-1724FE138389}" type="presOf" srcId="{6FF89E91-23BF-4BEA-BFE6-36AE60BD9F28}" destId="{E9B1F6E9-BBCD-46D5-B3BB-F6A16B129727}" srcOrd="0" destOrd="0" presId="urn:microsoft.com/office/officeart/2005/8/layout/radial6"/>
    <dgm:cxn modelId="{842AC5AE-75C8-409A-962B-ABC4C55E1423}" type="presOf" srcId="{E8EAF4B1-8468-4E84-A160-CAEB4CE7EC59}" destId="{741F2D08-9B3B-4251-8112-9CD2A247D468}" srcOrd="0" destOrd="0" presId="urn:microsoft.com/office/officeart/2005/8/layout/radial6"/>
    <dgm:cxn modelId="{54EC12B8-9C12-41E2-8D58-34B92C24DD94}" srcId="{67CDAA5B-42D6-4E00-A9F5-BEB09B4ABD41}" destId="{EF2E31C4-3533-4442-B8F4-048133590C07}" srcOrd="1" destOrd="0" parTransId="{F6EF3E61-6068-4BE4-A297-C9C4C838B800}" sibTransId="{D651D9E7-A852-4A53-A532-5E925F214AC1}"/>
    <dgm:cxn modelId="{8C06E3C4-7838-4C36-A9DF-6B3B96DBAB7B}" type="presOf" srcId="{57D3D07F-32C2-446B-97A6-750CD8AB2577}" destId="{CB9E5C49-E73F-4008-BE57-7D6F6D347148}" srcOrd="0" destOrd="0" presId="urn:microsoft.com/office/officeart/2005/8/layout/radial6"/>
    <dgm:cxn modelId="{DEC12FC5-9312-48E7-ACE4-2AE139554C36}" type="presOf" srcId="{C7EAAB7C-5BA8-4DD9-BE24-A46478E33078}" destId="{5DB4C10A-712F-4D42-973A-7ACE43F33AC7}" srcOrd="0" destOrd="0" presId="urn:microsoft.com/office/officeart/2005/8/layout/radial6"/>
    <dgm:cxn modelId="{C443F6C8-2616-40E2-ADDF-87AEC28E8A32}" type="presOf" srcId="{EF2E31C4-3533-4442-B8F4-048133590C07}" destId="{6B725495-A9B9-4032-92E7-943485931B01}" srcOrd="0" destOrd="0" presId="urn:microsoft.com/office/officeart/2005/8/layout/radial6"/>
    <dgm:cxn modelId="{E9BAF135-2CFD-42EE-9B12-4D63E2A2ED11}" type="presParOf" srcId="{741F2D08-9B3B-4251-8112-9CD2A247D468}" destId="{CCE7B450-1F73-4AFE-8070-99B0034350C9}" srcOrd="0" destOrd="0" presId="urn:microsoft.com/office/officeart/2005/8/layout/radial6"/>
    <dgm:cxn modelId="{A1D02671-9DDA-4542-9BB9-71853987EEF7}" type="presParOf" srcId="{741F2D08-9B3B-4251-8112-9CD2A247D468}" destId="{CB9E5C49-E73F-4008-BE57-7D6F6D347148}" srcOrd="1" destOrd="0" presId="urn:microsoft.com/office/officeart/2005/8/layout/radial6"/>
    <dgm:cxn modelId="{8B65BBA5-74BF-4DEF-896B-FF87A4038E9A}" type="presParOf" srcId="{741F2D08-9B3B-4251-8112-9CD2A247D468}" destId="{0AC46742-9143-4AEC-A55C-C17FE6DB6230}" srcOrd="2" destOrd="0" presId="urn:microsoft.com/office/officeart/2005/8/layout/radial6"/>
    <dgm:cxn modelId="{128F8CE1-CA04-4D32-8028-653F50423228}" type="presParOf" srcId="{741F2D08-9B3B-4251-8112-9CD2A247D468}" destId="{A64DE6B9-2F00-4195-A08C-56257F3D098C}" srcOrd="3" destOrd="0" presId="urn:microsoft.com/office/officeart/2005/8/layout/radial6"/>
    <dgm:cxn modelId="{7997FB66-7686-4BA7-ABFF-6DE3E43E29E1}" type="presParOf" srcId="{741F2D08-9B3B-4251-8112-9CD2A247D468}" destId="{6B725495-A9B9-4032-92E7-943485931B01}" srcOrd="4" destOrd="0" presId="urn:microsoft.com/office/officeart/2005/8/layout/radial6"/>
    <dgm:cxn modelId="{527804DB-D508-45E2-A3AD-752D60F897DD}" type="presParOf" srcId="{741F2D08-9B3B-4251-8112-9CD2A247D468}" destId="{4726753C-D1F6-42B3-9C9F-2F3FF868BF8E}" srcOrd="5" destOrd="0" presId="urn:microsoft.com/office/officeart/2005/8/layout/radial6"/>
    <dgm:cxn modelId="{18B3D355-FC12-4412-8822-067BAFAFD2D3}" type="presParOf" srcId="{741F2D08-9B3B-4251-8112-9CD2A247D468}" destId="{D93CAC4D-A0FA-4F8B-85DF-5E61013DFDB1}" srcOrd="6" destOrd="0" presId="urn:microsoft.com/office/officeart/2005/8/layout/radial6"/>
    <dgm:cxn modelId="{D953B40D-5A48-44AA-A44C-E3303CAEAF2D}" type="presParOf" srcId="{741F2D08-9B3B-4251-8112-9CD2A247D468}" destId="{F5FF10D4-0900-4097-B823-8B16FEF30C22}" srcOrd="7" destOrd="0" presId="urn:microsoft.com/office/officeart/2005/8/layout/radial6"/>
    <dgm:cxn modelId="{11DE6DF8-377D-4FB0-96C3-4EF802DAE338}" type="presParOf" srcId="{741F2D08-9B3B-4251-8112-9CD2A247D468}" destId="{E6501270-38BB-491F-82AA-3E07AD480B44}" srcOrd="8" destOrd="0" presId="urn:microsoft.com/office/officeart/2005/8/layout/radial6"/>
    <dgm:cxn modelId="{E4D7E3AB-1614-46F0-9384-4802EC313E0E}" type="presParOf" srcId="{741F2D08-9B3B-4251-8112-9CD2A247D468}" destId="{52812163-E1FF-409E-BFB1-C6C2FA4BE004}" srcOrd="9" destOrd="0" presId="urn:microsoft.com/office/officeart/2005/8/layout/radial6"/>
    <dgm:cxn modelId="{E1D262CD-E718-459C-889C-E75989818205}" type="presParOf" srcId="{741F2D08-9B3B-4251-8112-9CD2A247D468}" destId="{E9B1F6E9-BBCD-46D5-B3BB-F6A16B129727}" srcOrd="10" destOrd="0" presId="urn:microsoft.com/office/officeart/2005/8/layout/radial6"/>
    <dgm:cxn modelId="{003C4FCF-79BC-487F-B9B1-7A40E12710B3}" type="presParOf" srcId="{741F2D08-9B3B-4251-8112-9CD2A247D468}" destId="{05A48822-DCF4-4A13-BCED-378EE5CC2D44}" srcOrd="11" destOrd="0" presId="urn:microsoft.com/office/officeart/2005/8/layout/radial6"/>
    <dgm:cxn modelId="{CED3980A-D4BC-4A47-A626-720A0F7EADBE}" type="presParOf" srcId="{741F2D08-9B3B-4251-8112-9CD2A247D468}" destId="{5DB4C10A-712F-4D42-973A-7ACE43F33AC7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DB99872-9579-49E8-B3D5-09206C2F3C62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59C6C1DA-200A-4F47-832C-1ED71321FB0F}">
      <dgm:prSet/>
      <dgm:spPr/>
      <dgm:t>
        <a:bodyPr/>
        <a:lstStyle/>
        <a:p>
          <a:pPr>
            <a:defRPr cap="all"/>
          </a:pPr>
          <a:r>
            <a:rPr lang="en-IE"/>
            <a:t>At the beginning of the conversation</a:t>
          </a:r>
          <a:endParaRPr lang="en-US"/>
        </a:p>
      </dgm:t>
    </dgm:pt>
    <dgm:pt modelId="{03B155B3-F367-46D5-943F-DB2EC14718D7}" type="parTrans" cxnId="{D3B1AAC9-8975-40A0-A2F4-D644C5D36BCE}">
      <dgm:prSet/>
      <dgm:spPr/>
      <dgm:t>
        <a:bodyPr/>
        <a:lstStyle/>
        <a:p>
          <a:endParaRPr lang="en-US"/>
        </a:p>
      </dgm:t>
    </dgm:pt>
    <dgm:pt modelId="{7394015A-A682-49F0-8478-A6231405E8C6}" type="sibTrans" cxnId="{D3B1AAC9-8975-40A0-A2F4-D644C5D36BCE}">
      <dgm:prSet/>
      <dgm:spPr/>
      <dgm:t>
        <a:bodyPr/>
        <a:lstStyle/>
        <a:p>
          <a:endParaRPr lang="en-US"/>
        </a:p>
      </dgm:t>
    </dgm:pt>
    <dgm:pt modelId="{BA6DD743-8621-4379-9765-6F0215273148}">
      <dgm:prSet/>
      <dgm:spPr/>
      <dgm:t>
        <a:bodyPr/>
        <a:lstStyle/>
        <a:p>
          <a:pPr>
            <a:defRPr cap="all"/>
          </a:pPr>
          <a:r>
            <a:rPr lang="en-IE"/>
            <a:t>At the end of the conversation</a:t>
          </a:r>
          <a:endParaRPr lang="en-US"/>
        </a:p>
      </dgm:t>
    </dgm:pt>
    <dgm:pt modelId="{A27B5C1D-B279-406C-81F0-88BA9CC702D8}" type="parTrans" cxnId="{1CDB2555-A0DF-4361-B664-23050E5106A6}">
      <dgm:prSet/>
      <dgm:spPr/>
      <dgm:t>
        <a:bodyPr/>
        <a:lstStyle/>
        <a:p>
          <a:endParaRPr lang="en-US"/>
        </a:p>
      </dgm:t>
    </dgm:pt>
    <dgm:pt modelId="{95E3D5EE-4DEE-4FAC-AC33-D34388012510}" type="sibTrans" cxnId="{1CDB2555-A0DF-4361-B664-23050E5106A6}">
      <dgm:prSet/>
      <dgm:spPr/>
      <dgm:t>
        <a:bodyPr/>
        <a:lstStyle/>
        <a:p>
          <a:endParaRPr lang="en-US"/>
        </a:p>
      </dgm:t>
    </dgm:pt>
    <dgm:pt modelId="{0267000F-7E18-440A-9D10-46A31F8356A9}">
      <dgm:prSet/>
      <dgm:spPr/>
      <dgm:t>
        <a:bodyPr/>
        <a:lstStyle/>
        <a:p>
          <a:pPr>
            <a:defRPr cap="all"/>
          </a:pPr>
          <a:r>
            <a:rPr lang="en-IE"/>
            <a:t>To reply to a colleague or client when they have made a point</a:t>
          </a:r>
          <a:endParaRPr lang="en-US"/>
        </a:p>
      </dgm:t>
    </dgm:pt>
    <dgm:pt modelId="{535B4F46-1A21-4C63-B95D-3E2569561E29}" type="parTrans" cxnId="{7257FB98-43C1-4879-B8CC-09A44E0A7227}">
      <dgm:prSet/>
      <dgm:spPr/>
      <dgm:t>
        <a:bodyPr/>
        <a:lstStyle/>
        <a:p>
          <a:endParaRPr lang="en-US"/>
        </a:p>
      </dgm:t>
    </dgm:pt>
    <dgm:pt modelId="{5CB74AD2-969C-4E5A-9E35-BBFC15B2354F}" type="sibTrans" cxnId="{7257FB98-43C1-4879-B8CC-09A44E0A7227}">
      <dgm:prSet/>
      <dgm:spPr/>
      <dgm:t>
        <a:bodyPr/>
        <a:lstStyle/>
        <a:p>
          <a:endParaRPr lang="en-US"/>
        </a:p>
      </dgm:t>
    </dgm:pt>
    <dgm:pt modelId="{38455089-7FF7-4963-8647-5838DFAB6BCD}">
      <dgm:prSet/>
      <dgm:spPr/>
      <dgm:t>
        <a:bodyPr/>
        <a:lstStyle/>
        <a:p>
          <a:pPr>
            <a:defRPr cap="all"/>
          </a:pPr>
          <a:r>
            <a:rPr lang="en-IE"/>
            <a:t>To reply to a colleague or client when they have asked a question</a:t>
          </a:r>
          <a:endParaRPr lang="en-US"/>
        </a:p>
      </dgm:t>
    </dgm:pt>
    <dgm:pt modelId="{6AFAB9F2-CBC5-4D99-99A6-EA77DB6F557F}" type="parTrans" cxnId="{938F1F6C-0725-42E7-A266-6759635E959D}">
      <dgm:prSet/>
      <dgm:spPr/>
      <dgm:t>
        <a:bodyPr/>
        <a:lstStyle/>
        <a:p>
          <a:endParaRPr lang="en-US"/>
        </a:p>
      </dgm:t>
    </dgm:pt>
    <dgm:pt modelId="{0F3D32BA-1CAD-4741-96D2-8041180C2F9C}" type="sibTrans" cxnId="{938F1F6C-0725-42E7-A266-6759635E959D}">
      <dgm:prSet/>
      <dgm:spPr/>
      <dgm:t>
        <a:bodyPr/>
        <a:lstStyle/>
        <a:p>
          <a:endParaRPr lang="en-US"/>
        </a:p>
      </dgm:t>
    </dgm:pt>
    <dgm:pt modelId="{596F19ED-0BC3-47D8-AABB-ECA861BDC9E7}">
      <dgm:prSet/>
      <dgm:spPr/>
      <dgm:t>
        <a:bodyPr/>
        <a:lstStyle/>
        <a:p>
          <a:pPr>
            <a:defRPr cap="all"/>
          </a:pPr>
          <a:r>
            <a:rPr lang="en-IE"/>
            <a:t>To support a point you have made</a:t>
          </a:r>
          <a:endParaRPr lang="en-US"/>
        </a:p>
      </dgm:t>
    </dgm:pt>
    <dgm:pt modelId="{FFA0278D-05BE-498E-9C8F-61C62F6E5078}" type="parTrans" cxnId="{BC3F0181-621B-4A68-9714-2DAB78BD191C}">
      <dgm:prSet/>
      <dgm:spPr/>
      <dgm:t>
        <a:bodyPr/>
        <a:lstStyle/>
        <a:p>
          <a:endParaRPr lang="en-US"/>
        </a:p>
      </dgm:t>
    </dgm:pt>
    <dgm:pt modelId="{F55A3769-2CD7-4A6F-9A9A-731D867CDC61}" type="sibTrans" cxnId="{BC3F0181-621B-4A68-9714-2DAB78BD191C}">
      <dgm:prSet/>
      <dgm:spPr/>
      <dgm:t>
        <a:bodyPr/>
        <a:lstStyle/>
        <a:p>
          <a:endParaRPr lang="en-US"/>
        </a:p>
      </dgm:t>
    </dgm:pt>
    <dgm:pt modelId="{AD15E82D-5ACA-42A2-8B0B-5FD2DCDA0F93}">
      <dgm:prSet/>
      <dgm:spPr/>
      <dgm:t>
        <a:bodyPr/>
        <a:lstStyle/>
        <a:p>
          <a:pPr>
            <a:defRPr cap="all"/>
          </a:pPr>
          <a:r>
            <a:rPr lang="en-IE"/>
            <a:t>To support a question you have asked. </a:t>
          </a:r>
          <a:endParaRPr lang="en-US"/>
        </a:p>
      </dgm:t>
    </dgm:pt>
    <dgm:pt modelId="{C40471DB-2E8C-4A27-9F62-07C763372A20}" type="parTrans" cxnId="{6A39853D-CBA7-4EA5-B85D-048132377D5B}">
      <dgm:prSet/>
      <dgm:spPr/>
      <dgm:t>
        <a:bodyPr/>
        <a:lstStyle/>
        <a:p>
          <a:endParaRPr lang="en-US"/>
        </a:p>
      </dgm:t>
    </dgm:pt>
    <dgm:pt modelId="{4A85DBA3-3F89-40D5-A76D-5A8E6AA92E51}" type="sibTrans" cxnId="{6A39853D-CBA7-4EA5-B85D-048132377D5B}">
      <dgm:prSet/>
      <dgm:spPr/>
      <dgm:t>
        <a:bodyPr/>
        <a:lstStyle/>
        <a:p>
          <a:endParaRPr lang="en-US"/>
        </a:p>
      </dgm:t>
    </dgm:pt>
    <dgm:pt modelId="{BF252AF9-F6B7-4F6A-AEC5-CAD09E4B10A6}" type="pres">
      <dgm:prSet presAssocID="{2DB99872-9579-49E8-B3D5-09206C2F3C62}" presName="root" presStyleCnt="0">
        <dgm:presLayoutVars>
          <dgm:dir/>
          <dgm:resizeHandles val="exact"/>
        </dgm:presLayoutVars>
      </dgm:prSet>
      <dgm:spPr/>
    </dgm:pt>
    <dgm:pt modelId="{3143048B-1F45-482C-B0F2-E8A986C7A73A}" type="pres">
      <dgm:prSet presAssocID="{59C6C1DA-200A-4F47-832C-1ED71321FB0F}" presName="compNode" presStyleCnt="0"/>
      <dgm:spPr/>
    </dgm:pt>
    <dgm:pt modelId="{33E10293-97F1-4DE6-A5DA-7528C497A7BD}" type="pres">
      <dgm:prSet presAssocID="{59C6C1DA-200A-4F47-832C-1ED71321FB0F}" presName="iconBgRect" presStyleLbl="bgShp" presStyleIdx="0" presStyleCnt="6"/>
      <dgm:spPr/>
    </dgm:pt>
    <dgm:pt modelId="{CC6F61CA-B12B-4FCB-865C-7E4DCC1BBFD0}" type="pres">
      <dgm:prSet presAssocID="{59C6C1DA-200A-4F47-832C-1ED71321FB0F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ign Language"/>
        </a:ext>
      </dgm:extLst>
    </dgm:pt>
    <dgm:pt modelId="{FE6AFFD8-6CAB-4588-97F7-2D56BED1B203}" type="pres">
      <dgm:prSet presAssocID="{59C6C1DA-200A-4F47-832C-1ED71321FB0F}" presName="spaceRect" presStyleCnt="0"/>
      <dgm:spPr/>
    </dgm:pt>
    <dgm:pt modelId="{F9C73E31-68E4-4C67-BA96-C5B535684687}" type="pres">
      <dgm:prSet presAssocID="{59C6C1DA-200A-4F47-832C-1ED71321FB0F}" presName="textRect" presStyleLbl="revTx" presStyleIdx="0" presStyleCnt="6">
        <dgm:presLayoutVars>
          <dgm:chMax val="1"/>
          <dgm:chPref val="1"/>
        </dgm:presLayoutVars>
      </dgm:prSet>
      <dgm:spPr/>
    </dgm:pt>
    <dgm:pt modelId="{7CDDA407-E649-40B0-BA2D-D111D153A4E1}" type="pres">
      <dgm:prSet presAssocID="{7394015A-A682-49F0-8478-A6231405E8C6}" presName="sibTrans" presStyleCnt="0"/>
      <dgm:spPr/>
    </dgm:pt>
    <dgm:pt modelId="{2A660E5A-EF08-4FD0-A4CB-8B07A7DC79A2}" type="pres">
      <dgm:prSet presAssocID="{BA6DD743-8621-4379-9765-6F0215273148}" presName="compNode" presStyleCnt="0"/>
      <dgm:spPr/>
    </dgm:pt>
    <dgm:pt modelId="{83C53695-8679-410B-82A8-9B80511F62F3}" type="pres">
      <dgm:prSet presAssocID="{BA6DD743-8621-4379-9765-6F0215273148}" presName="iconBgRect" presStyleLbl="bgShp" presStyleIdx="1" presStyleCnt="6"/>
      <dgm:spPr/>
    </dgm:pt>
    <dgm:pt modelId="{7CF6D6D5-7C51-4078-BE91-9BD423BAFFFE}" type="pres">
      <dgm:prSet presAssocID="{BA6DD743-8621-4379-9765-6F0215273148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 Bubble"/>
        </a:ext>
      </dgm:extLst>
    </dgm:pt>
    <dgm:pt modelId="{E6FA5DB8-20FC-4D5A-89D8-A5D6A165D78A}" type="pres">
      <dgm:prSet presAssocID="{BA6DD743-8621-4379-9765-6F0215273148}" presName="spaceRect" presStyleCnt="0"/>
      <dgm:spPr/>
    </dgm:pt>
    <dgm:pt modelId="{8CC40EAC-2D70-4C7B-8BDF-8C293858FC77}" type="pres">
      <dgm:prSet presAssocID="{BA6DD743-8621-4379-9765-6F0215273148}" presName="textRect" presStyleLbl="revTx" presStyleIdx="1" presStyleCnt="6">
        <dgm:presLayoutVars>
          <dgm:chMax val="1"/>
          <dgm:chPref val="1"/>
        </dgm:presLayoutVars>
      </dgm:prSet>
      <dgm:spPr/>
    </dgm:pt>
    <dgm:pt modelId="{98F1B5E9-FC84-4D04-ACAE-5D330698F6E0}" type="pres">
      <dgm:prSet presAssocID="{95E3D5EE-4DEE-4FAC-AC33-D34388012510}" presName="sibTrans" presStyleCnt="0"/>
      <dgm:spPr/>
    </dgm:pt>
    <dgm:pt modelId="{D530BC60-0809-4B9A-A8C2-FF0A8E534E6F}" type="pres">
      <dgm:prSet presAssocID="{0267000F-7E18-440A-9D10-46A31F8356A9}" presName="compNode" presStyleCnt="0"/>
      <dgm:spPr/>
    </dgm:pt>
    <dgm:pt modelId="{FA491D72-8ADB-4586-8977-701B47F791AD}" type="pres">
      <dgm:prSet presAssocID="{0267000F-7E18-440A-9D10-46A31F8356A9}" presName="iconBgRect" presStyleLbl="bgShp" presStyleIdx="2" presStyleCnt="6"/>
      <dgm:spPr/>
    </dgm:pt>
    <dgm:pt modelId="{9AEFA911-0174-4A87-A8C5-97124A752961}" type="pres">
      <dgm:prSet presAssocID="{0267000F-7E18-440A-9D10-46A31F8356A9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ard Room"/>
        </a:ext>
      </dgm:extLst>
    </dgm:pt>
    <dgm:pt modelId="{7CDE2C53-9951-422D-9EB8-63F00B1108D8}" type="pres">
      <dgm:prSet presAssocID="{0267000F-7E18-440A-9D10-46A31F8356A9}" presName="spaceRect" presStyleCnt="0"/>
      <dgm:spPr/>
    </dgm:pt>
    <dgm:pt modelId="{053B60F1-32F3-4AE4-A5D6-7CE4255A47C3}" type="pres">
      <dgm:prSet presAssocID="{0267000F-7E18-440A-9D10-46A31F8356A9}" presName="textRect" presStyleLbl="revTx" presStyleIdx="2" presStyleCnt="6">
        <dgm:presLayoutVars>
          <dgm:chMax val="1"/>
          <dgm:chPref val="1"/>
        </dgm:presLayoutVars>
      </dgm:prSet>
      <dgm:spPr/>
    </dgm:pt>
    <dgm:pt modelId="{82B0C589-F33A-4657-91B1-B52E01482533}" type="pres">
      <dgm:prSet presAssocID="{5CB74AD2-969C-4E5A-9E35-BBFC15B2354F}" presName="sibTrans" presStyleCnt="0"/>
      <dgm:spPr/>
    </dgm:pt>
    <dgm:pt modelId="{27FEBCAF-2B4A-4C06-BA9C-AECFFCFA717E}" type="pres">
      <dgm:prSet presAssocID="{38455089-7FF7-4963-8647-5838DFAB6BCD}" presName="compNode" presStyleCnt="0"/>
      <dgm:spPr/>
    </dgm:pt>
    <dgm:pt modelId="{2EF08A6D-BD7C-4748-96C8-F02EC3F62F94}" type="pres">
      <dgm:prSet presAssocID="{38455089-7FF7-4963-8647-5838DFAB6BCD}" presName="iconBgRect" presStyleLbl="bgShp" presStyleIdx="3" presStyleCnt="6"/>
      <dgm:spPr/>
    </dgm:pt>
    <dgm:pt modelId="{0BDAD53A-3F94-4F7A-8D7F-C8F3B28A6737}" type="pres">
      <dgm:prSet presAssocID="{38455089-7FF7-4963-8647-5838DFAB6BCD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 mark"/>
        </a:ext>
      </dgm:extLst>
    </dgm:pt>
    <dgm:pt modelId="{C7B3EB71-C534-4EC3-AF94-6D967D74EB2C}" type="pres">
      <dgm:prSet presAssocID="{38455089-7FF7-4963-8647-5838DFAB6BCD}" presName="spaceRect" presStyleCnt="0"/>
      <dgm:spPr/>
    </dgm:pt>
    <dgm:pt modelId="{64451DF3-55E8-4AC2-9895-AB70B8A5D1D5}" type="pres">
      <dgm:prSet presAssocID="{38455089-7FF7-4963-8647-5838DFAB6BCD}" presName="textRect" presStyleLbl="revTx" presStyleIdx="3" presStyleCnt="6">
        <dgm:presLayoutVars>
          <dgm:chMax val="1"/>
          <dgm:chPref val="1"/>
        </dgm:presLayoutVars>
      </dgm:prSet>
      <dgm:spPr/>
    </dgm:pt>
    <dgm:pt modelId="{FAD0FF88-3139-47DB-9FB1-3710E91AA07D}" type="pres">
      <dgm:prSet presAssocID="{0F3D32BA-1CAD-4741-96D2-8041180C2F9C}" presName="sibTrans" presStyleCnt="0"/>
      <dgm:spPr/>
    </dgm:pt>
    <dgm:pt modelId="{7688DF33-18B1-447C-BAAA-C647150D6A04}" type="pres">
      <dgm:prSet presAssocID="{596F19ED-0BC3-47D8-AABB-ECA861BDC9E7}" presName="compNode" presStyleCnt="0"/>
      <dgm:spPr/>
    </dgm:pt>
    <dgm:pt modelId="{A27E84B9-C10A-4C98-815C-5CE0FE100CAD}" type="pres">
      <dgm:prSet presAssocID="{596F19ED-0BC3-47D8-AABB-ECA861BDC9E7}" presName="iconBgRect" presStyleLbl="bgShp" presStyleIdx="4" presStyleCnt="6"/>
      <dgm:spPr/>
    </dgm:pt>
    <dgm:pt modelId="{2A4024B4-F3BE-4F57-8E13-0C2B569C632F}" type="pres">
      <dgm:prSet presAssocID="{596F19ED-0BC3-47D8-AABB-ECA861BDC9E7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xit"/>
        </a:ext>
      </dgm:extLst>
    </dgm:pt>
    <dgm:pt modelId="{034CF221-6FA0-4C92-8E75-E4AA1EC0986F}" type="pres">
      <dgm:prSet presAssocID="{596F19ED-0BC3-47D8-AABB-ECA861BDC9E7}" presName="spaceRect" presStyleCnt="0"/>
      <dgm:spPr/>
    </dgm:pt>
    <dgm:pt modelId="{FB36B638-0310-40E0-89E3-55C1A0802130}" type="pres">
      <dgm:prSet presAssocID="{596F19ED-0BC3-47D8-AABB-ECA861BDC9E7}" presName="textRect" presStyleLbl="revTx" presStyleIdx="4" presStyleCnt="6">
        <dgm:presLayoutVars>
          <dgm:chMax val="1"/>
          <dgm:chPref val="1"/>
        </dgm:presLayoutVars>
      </dgm:prSet>
      <dgm:spPr/>
    </dgm:pt>
    <dgm:pt modelId="{F916DC39-D696-4192-A6B2-1E35E16B2652}" type="pres">
      <dgm:prSet presAssocID="{F55A3769-2CD7-4A6F-9A9A-731D867CDC61}" presName="sibTrans" presStyleCnt="0"/>
      <dgm:spPr/>
    </dgm:pt>
    <dgm:pt modelId="{20454AA9-50AB-4908-A4D6-25E16DD0484B}" type="pres">
      <dgm:prSet presAssocID="{AD15E82D-5ACA-42A2-8B0B-5FD2DCDA0F93}" presName="compNode" presStyleCnt="0"/>
      <dgm:spPr/>
    </dgm:pt>
    <dgm:pt modelId="{8CF868FE-4863-4B9F-8312-C6C5D9E3C16E}" type="pres">
      <dgm:prSet presAssocID="{AD15E82D-5ACA-42A2-8B0B-5FD2DCDA0F93}" presName="iconBgRect" presStyleLbl="bgShp" presStyleIdx="5" presStyleCnt="6"/>
      <dgm:spPr/>
    </dgm:pt>
    <dgm:pt modelId="{A9F260E0-DA56-42C4-B412-F8403CAE5A28}" type="pres">
      <dgm:prSet presAssocID="{AD15E82D-5ACA-42A2-8B0B-5FD2DCDA0F93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6E8083D0-DCBE-4561-9709-A1E0CD2C90E8}" type="pres">
      <dgm:prSet presAssocID="{AD15E82D-5ACA-42A2-8B0B-5FD2DCDA0F93}" presName="spaceRect" presStyleCnt="0"/>
      <dgm:spPr/>
    </dgm:pt>
    <dgm:pt modelId="{A38D2BA7-C238-4DCC-BDD2-85C498F062AF}" type="pres">
      <dgm:prSet presAssocID="{AD15E82D-5ACA-42A2-8B0B-5FD2DCDA0F93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C4123402-A980-433C-B6EE-6DAEFF25AEC4}" type="presOf" srcId="{0267000F-7E18-440A-9D10-46A31F8356A9}" destId="{053B60F1-32F3-4AE4-A5D6-7CE4255A47C3}" srcOrd="0" destOrd="0" presId="urn:microsoft.com/office/officeart/2018/5/layout/IconCircleLabelList"/>
    <dgm:cxn modelId="{185D8A10-BA63-426C-A908-07D55B04BE1A}" type="presOf" srcId="{38455089-7FF7-4963-8647-5838DFAB6BCD}" destId="{64451DF3-55E8-4AC2-9895-AB70B8A5D1D5}" srcOrd="0" destOrd="0" presId="urn:microsoft.com/office/officeart/2018/5/layout/IconCircleLabelList"/>
    <dgm:cxn modelId="{5B5ECC19-8DAC-4C82-A10E-E82420A34E93}" type="presOf" srcId="{2DB99872-9579-49E8-B3D5-09206C2F3C62}" destId="{BF252AF9-F6B7-4F6A-AEC5-CAD09E4B10A6}" srcOrd="0" destOrd="0" presId="urn:microsoft.com/office/officeart/2018/5/layout/IconCircleLabelList"/>
    <dgm:cxn modelId="{6A39853D-CBA7-4EA5-B85D-048132377D5B}" srcId="{2DB99872-9579-49E8-B3D5-09206C2F3C62}" destId="{AD15E82D-5ACA-42A2-8B0B-5FD2DCDA0F93}" srcOrd="5" destOrd="0" parTransId="{C40471DB-2E8C-4A27-9F62-07C763372A20}" sibTransId="{4A85DBA3-3F89-40D5-A76D-5A8E6AA92E51}"/>
    <dgm:cxn modelId="{938F1F6C-0725-42E7-A266-6759635E959D}" srcId="{2DB99872-9579-49E8-B3D5-09206C2F3C62}" destId="{38455089-7FF7-4963-8647-5838DFAB6BCD}" srcOrd="3" destOrd="0" parTransId="{6AFAB9F2-CBC5-4D99-99A6-EA77DB6F557F}" sibTransId="{0F3D32BA-1CAD-4741-96D2-8041180C2F9C}"/>
    <dgm:cxn modelId="{1CDB2555-A0DF-4361-B664-23050E5106A6}" srcId="{2DB99872-9579-49E8-B3D5-09206C2F3C62}" destId="{BA6DD743-8621-4379-9765-6F0215273148}" srcOrd="1" destOrd="0" parTransId="{A27B5C1D-B279-406C-81F0-88BA9CC702D8}" sibTransId="{95E3D5EE-4DEE-4FAC-AC33-D34388012510}"/>
    <dgm:cxn modelId="{BC3F0181-621B-4A68-9714-2DAB78BD191C}" srcId="{2DB99872-9579-49E8-B3D5-09206C2F3C62}" destId="{596F19ED-0BC3-47D8-AABB-ECA861BDC9E7}" srcOrd="4" destOrd="0" parTransId="{FFA0278D-05BE-498E-9C8F-61C62F6E5078}" sibTransId="{F55A3769-2CD7-4A6F-9A9A-731D867CDC61}"/>
    <dgm:cxn modelId="{2D1EBE84-F97C-44EB-820C-BC3F00230E17}" type="presOf" srcId="{596F19ED-0BC3-47D8-AABB-ECA861BDC9E7}" destId="{FB36B638-0310-40E0-89E3-55C1A0802130}" srcOrd="0" destOrd="0" presId="urn:microsoft.com/office/officeart/2018/5/layout/IconCircleLabelList"/>
    <dgm:cxn modelId="{7257FB98-43C1-4879-B8CC-09A44E0A7227}" srcId="{2DB99872-9579-49E8-B3D5-09206C2F3C62}" destId="{0267000F-7E18-440A-9D10-46A31F8356A9}" srcOrd="2" destOrd="0" parTransId="{535B4F46-1A21-4C63-B95D-3E2569561E29}" sibTransId="{5CB74AD2-969C-4E5A-9E35-BBFC15B2354F}"/>
    <dgm:cxn modelId="{C3F2B5BD-2C46-4B3C-B924-2DAF04051843}" type="presOf" srcId="{59C6C1DA-200A-4F47-832C-1ED71321FB0F}" destId="{F9C73E31-68E4-4C67-BA96-C5B535684687}" srcOrd="0" destOrd="0" presId="urn:microsoft.com/office/officeart/2018/5/layout/IconCircleLabelList"/>
    <dgm:cxn modelId="{6377A4C6-4768-4CFF-8639-3895BA8A3459}" type="presOf" srcId="{BA6DD743-8621-4379-9765-6F0215273148}" destId="{8CC40EAC-2D70-4C7B-8BDF-8C293858FC77}" srcOrd="0" destOrd="0" presId="urn:microsoft.com/office/officeart/2018/5/layout/IconCircleLabelList"/>
    <dgm:cxn modelId="{D3B1AAC9-8975-40A0-A2F4-D644C5D36BCE}" srcId="{2DB99872-9579-49E8-B3D5-09206C2F3C62}" destId="{59C6C1DA-200A-4F47-832C-1ED71321FB0F}" srcOrd="0" destOrd="0" parTransId="{03B155B3-F367-46D5-943F-DB2EC14718D7}" sibTransId="{7394015A-A682-49F0-8478-A6231405E8C6}"/>
    <dgm:cxn modelId="{CAB20DDF-CF69-4814-AFD5-923A0E4B0BA9}" type="presOf" srcId="{AD15E82D-5ACA-42A2-8B0B-5FD2DCDA0F93}" destId="{A38D2BA7-C238-4DCC-BDD2-85C498F062AF}" srcOrd="0" destOrd="0" presId="urn:microsoft.com/office/officeart/2018/5/layout/IconCircleLabelList"/>
    <dgm:cxn modelId="{D2C38AD3-7EED-46E0-932A-703D83BB962C}" type="presParOf" srcId="{BF252AF9-F6B7-4F6A-AEC5-CAD09E4B10A6}" destId="{3143048B-1F45-482C-B0F2-E8A986C7A73A}" srcOrd="0" destOrd="0" presId="urn:microsoft.com/office/officeart/2018/5/layout/IconCircleLabelList"/>
    <dgm:cxn modelId="{68B8F7C4-33B8-4BAF-BFED-874D3EFDC6F1}" type="presParOf" srcId="{3143048B-1F45-482C-B0F2-E8A986C7A73A}" destId="{33E10293-97F1-4DE6-A5DA-7528C497A7BD}" srcOrd="0" destOrd="0" presId="urn:microsoft.com/office/officeart/2018/5/layout/IconCircleLabelList"/>
    <dgm:cxn modelId="{2BAD97A5-3ADB-4F48-8D54-7C2C83F7283B}" type="presParOf" srcId="{3143048B-1F45-482C-B0F2-E8A986C7A73A}" destId="{CC6F61CA-B12B-4FCB-865C-7E4DCC1BBFD0}" srcOrd="1" destOrd="0" presId="urn:microsoft.com/office/officeart/2018/5/layout/IconCircleLabelList"/>
    <dgm:cxn modelId="{276D2F28-6450-44CE-85CD-EEB433E90825}" type="presParOf" srcId="{3143048B-1F45-482C-B0F2-E8A986C7A73A}" destId="{FE6AFFD8-6CAB-4588-97F7-2D56BED1B203}" srcOrd="2" destOrd="0" presId="urn:microsoft.com/office/officeart/2018/5/layout/IconCircleLabelList"/>
    <dgm:cxn modelId="{97CA4392-8C70-4D3F-88CB-E33EAE891E08}" type="presParOf" srcId="{3143048B-1F45-482C-B0F2-E8A986C7A73A}" destId="{F9C73E31-68E4-4C67-BA96-C5B535684687}" srcOrd="3" destOrd="0" presId="urn:microsoft.com/office/officeart/2018/5/layout/IconCircleLabelList"/>
    <dgm:cxn modelId="{DF2EDBF8-1144-477C-A528-F002D9D8FC0A}" type="presParOf" srcId="{BF252AF9-F6B7-4F6A-AEC5-CAD09E4B10A6}" destId="{7CDDA407-E649-40B0-BA2D-D111D153A4E1}" srcOrd="1" destOrd="0" presId="urn:microsoft.com/office/officeart/2018/5/layout/IconCircleLabelList"/>
    <dgm:cxn modelId="{CD19DFFD-4057-481E-B19A-239725A11656}" type="presParOf" srcId="{BF252AF9-F6B7-4F6A-AEC5-CAD09E4B10A6}" destId="{2A660E5A-EF08-4FD0-A4CB-8B07A7DC79A2}" srcOrd="2" destOrd="0" presId="urn:microsoft.com/office/officeart/2018/5/layout/IconCircleLabelList"/>
    <dgm:cxn modelId="{F475E6E7-E651-4696-9A28-3AA5CC8BCD71}" type="presParOf" srcId="{2A660E5A-EF08-4FD0-A4CB-8B07A7DC79A2}" destId="{83C53695-8679-410B-82A8-9B80511F62F3}" srcOrd="0" destOrd="0" presId="urn:microsoft.com/office/officeart/2018/5/layout/IconCircleLabelList"/>
    <dgm:cxn modelId="{0D0890B4-CC82-4FDA-B2CC-7ED5EA5FA558}" type="presParOf" srcId="{2A660E5A-EF08-4FD0-A4CB-8B07A7DC79A2}" destId="{7CF6D6D5-7C51-4078-BE91-9BD423BAFFFE}" srcOrd="1" destOrd="0" presId="urn:microsoft.com/office/officeart/2018/5/layout/IconCircleLabelList"/>
    <dgm:cxn modelId="{901F9338-1B80-4564-8BDE-74D5662CCE99}" type="presParOf" srcId="{2A660E5A-EF08-4FD0-A4CB-8B07A7DC79A2}" destId="{E6FA5DB8-20FC-4D5A-89D8-A5D6A165D78A}" srcOrd="2" destOrd="0" presId="urn:microsoft.com/office/officeart/2018/5/layout/IconCircleLabelList"/>
    <dgm:cxn modelId="{449299EE-0B4C-4F31-8260-AFD198536A06}" type="presParOf" srcId="{2A660E5A-EF08-4FD0-A4CB-8B07A7DC79A2}" destId="{8CC40EAC-2D70-4C7B-8BDF-8C293858FC77}" srcOrd="3" destOrd="0" presId="urn:microsoft.com/office/officeart/2018/5/layout/IconCircleLabelList"/>
    <dgm:cxn modelId="{B5E93BAB-33B9-4930-92FD-CB549EF0112F}" type="presParOf" srcId="{BF252AF9-F6B7-4F6A-AEC5-CAD09E4B10A6}" destId="{98F1B5E9-FC84-4D04-ACAE-5D330698F6E0}" srcOrd="3" destOrd="0" presId="urn:microsoft.com/office/officeart/2018/5/layout/IconCircleLabelList"/>
    <dgm:cxn modelId="{BD548B95-D9D8-4B22-AAED-5D559649C1C2}" type="presParOf" srcId="{BF252AF9-F6B7-4F6A-AEC5-CAD09E4B10A6}" destId="{D530BC60-0809-4B9A-A8C2-FF0A8E534E6F}" srcOrd="4" destOrd="0" presId="urn:microsoft.com/office/officeart/2018/5/layout/IconCircleLabelList"/>
    <dgm:cxn modelId="{7F1B0291-6792-4F1A-B383-F350D294DCA0}" type="presParOf" srcId="{D530BC60-0809-4B9A-A8C2-FF0A8E534E6F}" destId="{FA491D72-8ADB-4586-8977-701B47F791AD}" srcOrd="0" destOrd="0" presId="urn:microsoft.com/office/officeart/2018/5/layout/IconCircleLabelList"/>
    <dgm:cxn modelId="{1203D736-A01C-4884-8E84-90EF7D6601A7}" type="presParOf" srcId="{D530BC60-0809-4B9A-A8C2-FF0A8E534E6F}" destId="{9AEFA911-0174-4A87-A8C5-97124A752961}" srcOrd="1" destOrd="0" presId="urn:microsoft.com/office/officeart/2018/5/layout/IconCircleLabelList"/>
    <dgm:cxn modelId="{6A4E364E-631F-4DEE-A846-8656B8A6A451}" type="presParOf" srcId="{D530BC60-0809-4B9A-A8C2-FF0A8E534E6F}" destId="{7CDE2C53-9951-422D-9EB8-63F00B1108D8}" srcOrd="2" destOrd="0" presId="urn:microsoft.com/office/officeart/2018/5/layout/IconCircleLabelList"/>
    <dgm:cxn modelId="{1193067A-7CC0-463F-9DD0-7D1CF6AF4E4C}" type="presParOf" srcId="{D530BC60-0809-4B9A-A8C2-FF0A8E534E6F}" destId="{053B60F1-32F3-4AE4-A5D6-7CE4255A47C3}" srcOrd="3" destOrd="0" presId="urn:microsoft.com/office/officeart/2018/5/layout/IconCircleLabelList"/>
    <dgm:cxn modelId="{D8EDE2BD-8D43-469D-99BA-51CA24624C71}" type="presParOf" srcId="{BF252AF9-F6B7-4F6A-AEC5-CAD09E4B10A6}" destId="{82B0C589-F33A-4657-91B1-B52E01482533}" srcOrd="5" destOrd="0" presId="urn:microsoft.com/office/officeart/2018/5/layout/IconCircleLabelList"/>
    <dgm:cxn modelId="{4E56254C-F913-42BD-9840-AE35F8874B65}" type="presParOf" srcId="{BF252AF9-F6B7-4F6A-AEC5-CAD09E4B10A6}" destId="{27FEBCAF-2B4A-4C06-BA9C-AECFFCFA717E}" srcOrd="6" destOrd="0" presId="urn:microsoft.com/office/officeart/2018/5/layout/IconCircleLabelList"/>
    <dgm:cxn modelId="{8B857B3A-CE7B-428F-894D-C7FB9D0C27BC}" type="presParOf" srcId="{27FEBCAF-2B4A-4C06-BA9C-AECFFCFA717E}" destId="{2EF08A6D-BD7C-4748-96C8-F02EC3F62F94}" srcOrd="0" destOrd="0" presId="urn:microsoft.com/office/officeart/2018/5/layout/IconCircleLabelList"/>
    <dgm:cxn modelId="{E8AAEB0F-D8FC-41F0-85B4-9AD4AD00A2C5}" type="presParOf" srcId="{27FEBCAF-2B4A-4C06-BA9C-AECFFCFA717E}" destId="{0BDAD53A-3F94-4F7A-8D7F-C8F3B28A6737}" srcOrd="1" destOrd="0" presId="urn:microsoft.com/office/officeart/2018/5/layout/IconCircleLabelList"/>
    <dgm:cxn modelId="{4B6F4943-4932-4E93-9587-B3E6ADE2A69B}" type="presParOf" srcId="{27FEBCAF-2B4A-4C06-BA9C-AECFFCFA717E}" destId="{C7B3EB71-C534-4EC3-AF94-6D967D74EB2C}" srcOrd="2" destOrd="0" presId="urn:microsoft.com/office/officeart/2018/5/layout/IconCircleLabelList"/>
    <dgm:cxn modelId="{9266719E-4EDF-472E-B059-5A5CE213D097}" type="presParOf" srcId="{27FEBCAF-2B4A-4C06-BA9C-AECFFCFA717E}" destId="{64451DF3-55E8-4AC2-9895-AB70B8A5D1D5}" srcOrd="3" destOrd="0" presId="urn:microsoft.com/office/officeart/2018/5/layout/IconCircleLabelList"/>
    <dgm:cxn modelId="{971832A9-5666-4237-BA11-B1E131824B06}" type="presParOf" srcId="{BF252AF9-F6B7-4F6A-AEC5-CAD09E4B10A6}" destId="{FAD0FF88-3139-47DB-9FB1-3710E91AA07D}" srcOrd="7" destOrd="0" presId="urn:microsoft.com/office/officeart/2018/5/layout/IconCircleLabelList"/>
    <dgm:cxn modelId="{DBC78C26-322A-4663-9EFF-DBD1A46BF79A}" type="presParOf" srcId="{BF252AF9-F6B7-4F6A-AEC5-CAD09E4B10A6}" destId="{7688DF33-18B1-447C-BAAA-C647150D6A04}" srcOrd="8" destOrd="0" presId="urn:microsoft.com/office/officeart/2018/5/layout/IconCircleLabelList"/>
    <dgm:cxn modelId="{60A72108-80D7-4DB0-A19B-763B2EC5B629}" type="presParOf" srcId="{7688DF33-18B1-447C-BAAA-C647150D6A04}" destId="{A27E84B9-C10A-4C98-815C-5CE0FE100CAD}" srcOrd="0" destOrd="0" presId="urn:microsoft.com/office/officeart/2018/5/layout/IconCircleLabelList"/>
    <dgm:cxn modelId="{0B62E1D2-39E0-4278-AFF2-0F3861104D42}" type="presParOf" srcId="{7688DF33-18B1-447C-BAAA-C647150D6A04}" destId="{2A4024B4-F3BE-4F57-8E13-0C2B569C632F}" srcOrd="1" destOrd="0" presId="urn:microsoft.com/office/officeart/2018/5/layout/IconCircleLabelList"/>
    <dgm:cxn modelId="{C2525EEA-AE78-4284-A3FC-37D2725521D6}" type="presParOf" srcId="{7688DF33-18B1-447C-BAAA-C647150D6A04}" destId="{034CF221-6FA0-4C92-8E75-E4AA1EC0986F}" srcOrd="2" destOrd="0" presId="urn:microsoft.com/office/officeart/2018/5/layout/IconCircleLabelList"/>
    <dgm:cxn modelId="{BE321EAC-69CD-430E-A8DA-E833AE8EECD5}" type="presParOf" srcId="{7688DF33-18B1-447C-BAAA-C647150D6A04}" destId="{FB36B638-0310-40E0-89E3-55C1A0802130}" srcOrd="3" destOrd="0" presId="urn:microsoft.com/office/officeart/2018/5/layout/IconCircleLabelList"/>
    <dgm:cxn modelId="{EB1E2DF3-6596-472C-9811-6AA8FFD2AF94}" type="presParOf" srcId="{BF252AF9-F6B7-4F6A-AEC5-CAD09E4B10A6}" destId="{F916DC39-D696-4192-A6B2-1E35E16B2652}" srcOrd="9" destOrd="0" presId="urn:microsoft.com/office/officeart/2018/5/layout/IconCircleLabelList"/>
    <dgm:cxn modelId="{F14894FC-B667-427F-884E-BFCEAFEC02F2}" type="presParOf" srcId="{BF252AF9-F6B7-4F6A-AEC5-CAD09E4B10A6}" destId="{20454AA9-50AB-4908-A4D6-25E16DD0484B}" srcOrd="10" destOrd="0" presId="urn:microsoft.com/office/officeart/2018/5/layout/IconCircleLabelList"/>
    <dgm:cxn modelId="{100CC3A1-8E0D-4146-A038-3770534E8119}" type="presParOf" srcId="{20454AA9-50AB-4908-A4D6-25E16DD0484B}" destId="{8CF868FE-4863-4B9F-8312-C6C5D9E3C16E}" srcOrd="0" destOrd="0" presId="urn:microsoft.com/office/officeart/2018/5/layout/IconCircleLabelList"/>
    <dgm:cxn modelId="{B569B18C-A2D8-4D45-8218-7189449AFE8D}" type="presParOf" srcId="{20454AA9-50AB-4908-A4D6-25E16DD0484B}" destId="{A9F260E0-DA56-42C4-B412-F8403CAE5A28}" srcOrd="1" destOrd="0" presId="urn:microsoft.com/office/officeart/2018/5/layout/IconCircleLabelList"/>
    <dgm:cxn modelId="{21120CFF-B9B0-4C85-8159-C4F40ADEF307}" type="presParOf" srcId="{20454AA9-50AB-4908-A4D6-25E16DD0484B}" destId="{6E8083D0-DCBE-4561-9709-A1E0CD2C90E8}" srcOrd="2" destOrd="0" presId="urn:microsoft.com/office/officeart/2018/5/layout/IconCircleLabelList"/>
    <dgm:cxn modelId="{5B30FA4B-38EE-4A26-B639-CA7FA61C616B}" type="presParOf" srcId="{20454AA9-50AB-4908-A4D6-25E16DD0484B}" destId="{A38D2BA7-C238-4DCC-BDD2-85C498F062AF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3978F43-A566-488D-B682-FCFC6B549062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80208D9-E0B5-4044-A216-5A5F4A4F2555}">
      <dgm:prSet/>
      <dgm:spPr/>
      <dgm:t>
        <a:bodyPr/>
        <a:lstStyle/>
        <a:p>
          <a:r>
            <a:rPr lang="en-US"/>
            <a:t>How often are stories being used</a:t>
          </a:r>
        </a:p>
      </dgm:t>
    </dgm:pt>
    <dgm:pt modelId="{85994DAF-2EC1-47FB-A275-57DB427D62FD}" type="parTrans" cxnId="{950BE375-51DC-4925-91AD-99C14D31ED35}">
      <dgm:prSet/>
      <dgm:spPr/>
      <dgm:t>
        <a:bodyPr/>
        <a:lstStyle/>
        <a:p>
          <a:endParaRPr lang="en-US"/>
        </a:p>
      </dgm:t>
    </dgm:pt>
    <dgm:pt modelId="{7FAF2DC3-9D28-4791-ACCD-FC58566CF3A2}" type="sibTrans" cxnId="{950BE375-51DC-4925-91AD-99C14D31ED35}">
      <dgm:prSet/>
      <dgm:spPr/>
      <dgm:t>
        <a:bodyPr/>
        <a:lstStyle/>
        <a:p>
          <a:endParaRPr lang="en-US"/>
        </a:p>
      </dgm:t>
    </dgm:pt>
    <dgm:pt modelId="{53BE58BB-CAEB-45B1-B067-FA415E8DE3B9}">
      <dgm:prSet/>
      <dgm:spPr/>
      <dgm:t>
        <a:bodyPr/>
        <a:lstStyle/>
        <a:p>
          <a:r>
            <a:rPr lang="en-US"/>
            <a:t>How often are stories being shared</a:t>
          </a:r>
        </a:p>
      </dgm:t>
    </dgm:pt>
    <dgm:pt modelId="{E019FD3A-D3BE-4FD7-89EE-37B05C95BC90}" type="parTrans" cxnId="{069022EA-9AE4-4D61-8D15-5750B4DE115C}">
      <dgm:prSet/>
      <dgm:spPr/>
      <dgm:t>
        <a:bodyPr/>
        <a:lstStyle/>
        <a:p>
          <a:endParaRPr lang="en-US"/>
        </a:p>
      </dgm:t>
    </dgm:pt>
    <dgm:pt modelId="{F2148134-0478-42E6-A625-871AC989582F}" type="sibTrans" cxnId="{069022EA-9AE4-4D61-8D15-5750B4DE115C}">
      <dgm:prSet/>
      <dgm:spPr/>
      <dgm:t>
        <a:bodyPr/>
        <a:lstStyle/>
        <a:p>
          <a:endParaRPr lang="en-US"/>
        </a:p>
      </dgm:t>
    </dgm:pt>
    <dgm:pt modelId="{895FFCF8-E0B8-44ED-A466-2D83F824E9FF}">
      <dgm:prSet/>
      <dgm:spPr/>
      <dgm:t>
        <a:bodyPr/>
        <a:lstStyle/>
        <a:p>
          <a:r>
            <a:rPr lang="en-US"/>
            <a:t>Are stories strengthening team bonds/client relationships</a:t>
          </a:r>
        </a:p>
      </dgm:t>
    </dgm:pt>
    <dgm:pt modelId="{789DD058-DC14-4450-A699-9F44DDFC231C}" type="parTrans" cxnId="{3BCB1D2A-B1CB-4CE5-BD72-EDCEE99BC96F}">
      <dgm:prSet/>
      <dgm:spPr/>
      <dgm:t>
        <a:bodyPr/>
        <a:lstStyle/>
        <a:p>
          <a:endParaRPr lang="en-US"/>
        </a:p>
      </dgm:t>
    </dgm:pt>
    <dgm:pt modelId="{355A91B7-CD3D-4D07-AFD8-A0B314BA98FE}" type="sibTrans" cxnId="{3BCB1D2A-B1CB-4CE5-BD72-EDCEE99BC96F}">
      <dgm:prSet/>
      <dgm:spPr/>
      <dgm:t>
        <a:bodyPr/>
        <a:lstStyle/>
        <a:p>
          <a:endParaRPr lang="en-US"/>
        </a:p>
      </dgm:t>
    </dgm:pt>
    <dgm:pt modelId="{D71DEDB7-5AD5-4E7D-B03E-28A2AE61C99F}">
      <dgm:prSet/>
      <dgm:spPr/>
      <dgm:t>
        <a:bodyPr/>
        <a:lstStyle/>
        <a:p>
          <a:r>
            <a:rPr lang="en-US"/>
            <a:t>Achieve organisational goals</a:t>
          </a:r>
        </a:p>
      </dgm:t>
    </dgm:pt>
    <dgm:pt modelId="{6C259CC4-CF6B-46A1-995E-C98029F649A8}" type="parTrans" cxnId="{F08956D9-0FBB-42F0-9B22-96FB49D70565}">
      <dgm:prSet/>
      <dgm:spPr/>
      <dgm:t>
        <a:bodyPr/>
        <a:lstStyle/>
        <a:p>
          <a:endParaRPr lang="en-US"/>
        </a:p>
      </dgm:t>
    </dgm:pt>
    <dgm:pt modelId="{97D1B32B-6EF7-479D-832C-20AD5265BFD1}" type="sibTrans" cxnId="{F08956D9-0FBB-42F0-9B22-96FB49D70565}">
      <dgm:prSet/>
      <dgm:spPr/>
      <dgm:t>
        <a:bodyPr/>
        <a:lstStyle/>
        <a:p>
          <a:endParaRPr lang="en-US"/>
        </a:p>
      </dgm:t>
    </dgm:pt>
    <dgm:pt modelId="{B50228C4-4CD7-4771-8262-840198674C13}">
      <dgm:prSet/>
      <dgm:spPr/>
      <dgm:t>
        <a:bodyPr/>
        <a:lstStyle/>
        <a:p>
          <a:r>
            <a:rPr lang="en-US"/>
            <a:t>Validate message was heard</a:t>
          </a:r>
        </a:p>
      </dgm:t>
    </dgm:pt>
    <dgm:pt modelId="{D5AB4E24-60AD-48F4-A442-066A78D6C59B}" type="parTrans" cxnId="{F60EC1DE-2290-405F-8450-112BCF910BFC}">
      <dgm:prSet/>
      <dgm:spPr/>
      <dgm:t>
        <a:bodyPr/>
        <a:lstStyle/>
        <a:p>
          <a:endParaRPr lang="en-US"/>
        </a:p>
      </dgm:t>
    </dgm:pt>
    <dgm:pt modelId="{27311AC7-6A2A-4829-B4BD-E9E1D4C9A0CA}" type="sibTrans" cxnId="{F60EC1DE-2290-405F-8450-112BCF910BFC}">
      <dgm:prSet/>
      <dgm:spPr/>
      <dgm:t>
        <a:bodyPr/>
        <a:lstStyle/>
        <a:p>
          <a:endParaRPr lang="en-US"/>
        </a:p>
      </dgm:t>
    </dgm:pt>
    <dgm:pt modelId="{A5E6A06C-A5B3-4A95-914F-D43485D113D2}">
      <dgm:prSet/>
      <dgm:spPr/>
      <dgm:t>
        <a:bodyPr/>
        <a:lstStyle/>
        <a:p>
          <a:r>
            <a:rPr lang="en-US"/>
            <a:t>Capture changes in behaviour</a:t>
          </a:r>
        </a:p>
      </dgm:t>
    </dgm:pt>
    <dgm:pt modelId="{FB5684CD-DC24-410E-9800-DC1F6A0E7A02}" type="parTrans" cxnId="{0BA56892-E711-41F7-92B7-7E4DD2EC29DB}">
      <dgm:prSet/>
      <dgm:spPr/>
      <dgm:t>
        <a:bodyPr/>
        <a:lstStyle/>
        <a:p>
          <a:endParaRPr lang="en-US"/>
        </a:p>
      </dgm:t>
    </dgm:pt>
    <dgm:pt modelId="{8B8BDDFD-9058-4B57-8A83-DEB312634A15}" type="sibTrans" cxnId="{0BA56892-E711-41F7-92B7-7E4DD2EC29DB}">
      <dgm:prSet/>
      <dgm:spPr/>
      <dgm:t>
        <a:bodyPr/>
        <a:lstStyle/>
        <a:p>
          <a:endParaRPr lang="en-US"/>
        </a:p>
      </dgm:t>
    </dgm:pt>
    <dgm:pt modelId="{A3E04CF7-C9CC-4112-B0BA-409E69B2B68E}" type="pres">
      <dgm:prSet presAssocID="{63978F43-A566-488D-B682-FCFC6B549062}" presName="diagram" presStyleCnt="0">
        <dgm:presLayoutVars>
          <dgm:dir/>
          <dgm:resizeHandles val="exact"/>
        </dgm:presLayoutVars>
      </dgm:prSet>
      <dgm:spPr/>
    </dgm:pt>
    <dgm:pt modelId="{D425C817-2A08-4AF4-8DE4-5488B6549406}" type="pres">
      <dgm:prSet presAssocID="{880208D9-E0B5-4044-A216-5A5F4A4F2555}" presName="node" presStyleLbl="node1" presStyleIdx="0" presStyleCnt="6">
        <dgm:presLayoutVars>
          <dgm:bulletEnabled val="1"/>
        </dgm:presLayoutVars>
      </dgm:prSet>
      <dgm:spPr/>
    </dgm:pt>
    <dgm:pt modelId="{0BFDF632-3E7F-480B-B3C9-AD2B003B1C4F}" type="pres">
      <dgm:prSet presAssocID="{7FAF2DC3-9D28-4791-ACCD-FC58566CF3A2}" presName="sibTrans" presStyleCnt="0"/>
      <dgm:spPr/>
    </dgm:pt>
    <dgm:pt modelId="{07DFBC0F-3802-461B-9475-6F0F619D006E}" type="pres">
      <dgm:prSet presAssocID="{53BE58BB-CAEB-45B1-B067-FA415E8DE3B9}" presName="node" presStyleLbl="node1" presStyleIdx="1" presStyleCnt="6">
        <dgm:presLayoutVars>
          <dgm:bulletEnabled val="1"/>
        </dgm:presLayoutVars>
      </dgm:prSet>
      <dgm:spPr/>
    </dgm:pt>
    <dgm:pt modelId="{79A64155-6525-4D68-AF7C-88057D36E3CB}" type="pres">
      <dgm:prSet presAssocID="{F2148134-0478-42E6-A625-871AC989582F}" presName="sibTrans" presStyleCnt="0"/>
      <dgm:spPr/>
    </dgm:pt>
    <dgm:pt modelId="{29D5F5B0-3399-45F3-BAC0-EC950BF8DC40}" type="pres">
      <dgm:prSet presAssocID="{895FFCF8-E0B8-44ED-A466-2D83F824E9FF}" presName="node" presStyleLbl="node1" presStyleIdx="2" presStyleCnt="6">
        <dgm:presLayoutVars>
          <dgm:bulletEnabled val="1"/>
        </dgm:presLayoutVars>
      </dgm:prSet>
      <dgm:spPr/>
    </dgm:pt>
    <dgm:pt modelId="{85C04114-40E1-4672-B1C6-0CECB7F5E42E}" type="pres">
      <dgm:prSet presAssocID="{355A91B7-CD3D-4D07-AFD8-A0B314BA98FE}" presName="sibTrans" presStyleCnt="0"/>
      <dgm:spPr/>
    </dgm:pt>
    <dgm:pt modelId="{A0971412-2B9D-4639-8FD4-3422B22DD3B1}" type="pres">
      <dgm:prSet presAssocID="{D71DEDB7-5AD5-4E7D-B03E-28A2AE61C99F}" presName="node" presStyleLbl="node1" presStyleIdx="3" presStyleCnt="6">
        <dgm:presLayoutVars>
          <dgm:bulletEnabled val="1"/>
        </dgm:presLayoutVars>
      </dgm:prSet>
      <dgm:spPr/>
    </dgm:pt>
    <dgm:pt modelId="{CEEA199E-482D-4358-BD61-7F40026F21FD}" type="pres">
      <dgm:prSet presAssocID="{97D1B32B-6EF7-479D-832C-20AD5265BFD1}" presName="sibTrans" presStyleCnt="0"/>
      <dgm:spPr/>
    </dgm:pt>
    <dgm:pt modelId="{A6FD1EAD-C018-423F-B3F4-D5683615B2F0}" type="pres">
      <dgm:prSet presAssocID="{B50228C4-4CD7-4771-8262-840198674C13}" presName="node" presStyleLbl="node1" presStyleIdx="4" presStyleCnt="6">
        <dgm:presLayoutVars>
          <dgm:bulletEnabled val="1"/>
        </dgm:presLayoutVars>
      </dgm:prSet>
      <dgm:spPr/>
    </dgm:pt>
    <dgm:pt modelId="{E0A209B5-19C3-4E9F-BB9A-8A79C28F19AD}" type="pres">
      <dgm:prSet presAssocID="{27311AC7-6A2A-4829-B4BD-E9E1D4C9A0CA}" presName="sibTrans" presStyleCnt="0"/>
      <dgm:spPr/>
    </dgm:pt>
    <dgm:pt modelId="{DCDB69FA-D240-4353-A87E-A1D7DC66CAD9}" type="pres">
      <dgm:prSet presAssocID="{A5E6A06C-A5B3-4A95-914F-D43485D113D2}" presName="node" presStyleLbl="node1" presStyleIdx="5" presStyleCnt="6">
        <dgm:presLayoutVars>
          <dgm:bulletEnabled val="1"/>
        </dgm:presLayoutVars>
      </dgm:prSet>
      <dgm:spPr/>
    </dgm:pt>
  </dgm:ptLst>
  <dgm:cxnLst>
    <dgm:cxn modelId="{8D8DD80B-76D6-40BE-B031-D28C92526709}" type="presOf" srcId="{880208D9-E0B5-4044-A216-5A5F4A4F2555}" destId="{D425C817-2A08-4AF4-8DE4-5488B6549406}" srcOrd="0" destOrd="0" presId="urn:microsoft.com/office/officeart/2005/8/layout/default"/>
    <dgm:cxn modelId="{AAE18F11-A49E-48B5-AA42-14D04D49967C}" type="presOf" srcId="{53BE58BB-CAEB-45B1-B067-FA415E8DE3B9}" destId="{07DFBC0F-3802-461B-9475-6F0F619D006E}" srcOrd="0" destOrd="0" presId="urn:microsoft.com/office/officeart/2005/8/layout/default"/>
    <dgm:cxn modelId="{3BCB1D2A-B1CB-4CE5-BD72-EDCEE99BC96F}" srcId="{63978F43-A566-488D-B682-FCFC6B549062}" destId="{895FFCF8-E0B8-44ED-A466-2D83F824E9FF}" srcOrd="2" destOrd="0" parTransId="{789DD058-DC14-4450-A699-9F44DDFC231C}" sibTransId="{355A91B7-CD3D-4D07-AFD8-A0B314BA98FE}"/>
    <dgm:cxn modelId="{7811D82C-DF48-4C5B-921B-DBD6EBD90218}" type="presOf" srcId="{63978F43-A566-488D-B682-FCFC6B549062}" destId="{A3E04CF7-C9CC-4112-B0BA-409E69B2B68E}" srcOrd="0" destOrd="0" presId="urn:microsoft.com/office/officeart/2005/8/layout/default"/>
    <dgm:cxn modelId="{C6EB0850-45FE-40C5-9733-0E2C930638F5}" type="presOf" srcId="{D71DEDB7-5AD5-4E7D-B03E-28A2AE61C99F}" destId="{A0971412-2B9D-4639-8FD4-3422B22DD3B1}" srcOrd="0" destOrd="0" presId="urn:microsoft.com/office/officeart/2005/8/layout/default"/>
    <dgm:cxn modelId="{950BE375-51DC-4925-91AD-99C14D31ED35}" srcId="{63978F43-A566-488D-B682-FCFC6B549062}" destId="{880208D9-E0B5-4044-A216-5A5F4A4F2555}" srcOrd="0" destOrd="0" parTransId="{85994DAF-2EC1-47FB-A275-57DB427D62FD}" sibTransId="{7FAF2DC3-9D28-4791-ACCD-FC58566CF3A2}"/>
    <dgm:cxn modelId="{912BD77B-00B4-4034-AA28-DD325BC3CAF6}" type="presOf" srcId="{A5E6A06C-A5B3-4A95-914F-D43485D113D2}" destId="{DCDB69FA-D240-4353-A87E-A1D7DC66CAD9}" srcOrd="0" destOrd="0" presId="urn:microsoft.com/office/officeart/2005/8/layout/default"/>
    <dgm:cxn modelId="{0BA56892-E711-41F7-92B7-7E4DD2EC29DB}" srcId="{63978F43-A566-488D-B682-FCFC6B549062}" destId="{A5E6A06C-A5B3-4A95-914F-D43485D113D2}" srcOrd="5" destOrd="0" parTransId="{FB5684CD-DC24-410E-9800-DC1F6A0E7A02}" sibTransId="{8B8BDDFD-9058-4B57-8A83-DEB312634A15}"/>
    <dgm:cxn modelId="{DEB131A7-EDA0-4437-8853-0F8D4D3528D2}" type="presOf" srcId="{B50228C4-4CD7-4771-8262-840198674C13}" destId="{A6FD1EAD-C018-423F-B3F4-D5683615B2F0}" srcOrd="0" destOrd="0" presId="urn:microsoft.com/office/officeart/2005/8/layout/default"/>
    <dgm:cxn modelId="{F08956D9-0FBB-42F0-9B22-96FB49D70565}" srcId="{63978F43-A566-488D-B682-FCFC6B549062}" destId="{D71DEDB7-5AD5-4E7D-B03E-28A2AE61C99F}" srcOrd="3" destOrd="0" parTransId="{6C259CC4-CF6B-46A1-995E-C98029F649A8}" sibTransId="{97D1B32B-6EF7-479D-832C-20AD5265BFD1}"/>
    <dgm:cxn modelId="{F60EC1DE-2290-405F-8450-112BCF910BFC}" srcId="{63978F43-A566-488D-B682-FCFC6B549062}" destId="{B50228C4-4CD7-4771-8262-840198674C13}" srcOrd="4" destOrd="0" parTransId="{D5AB4E24-60AD-48F4-A442-066A78D6C59B}" sibTransId="{27311AC7-6A2A-4829-B4BD-E9E1D4C9A0CA}"/>
    <dgm:cxn modelId="{069022EA-9AE4-4D61-8D15-5750B4DE115C}" srcId="{63978F43-A566-488D-B682-FCFC6B549062}" destId="{53BE58BB-CAEB-45B1-B067-FA415E8DE3B9}" srcOrd="1" destOrd="0" parTransId="{E019FD3A-D3BE-4FD7-89EE-37B05C95BC90}" sibTransId="{F2148134-0478-42E6-A625-871AC989582F}"/>
    <dgm:cxn modelId="{857045EF-0CC4-490C-81C1-A07E1D4FBE97}" type="presOf" srcId="{895FFCF8-E0B8-44ED-A466-2D83F824E9FF}" destId="{29D5F5B0-3399-45F3-BAC0-EC950BF8DC40}" srcOrd="0" destOrd="0" presId="urn:microsoft.com/office/officeart/2005/8/layout/default"/>
    <dgm:cxn modelId="{CD073BAD-D2EA-437A-88B4-50F8B15F1885}" type="presParOf" srcId="{A3E04CF7-C9CC-4112-B0BA-409E69B2B68E}" destId="{D425C817-2A08-4AF4-8DE4-5488B6549406}" srcOrd="0" destOrd="0" presId="urn:microsoft.com/office/officeart/2005/8/layout/default"/>
    <dgm:cxn modelId="{B13858BD-B817-4A77-842A-AE6CD286B1E2}" type="presParOf" srcId="{A3E04CF7-C9CC-4112-B0BA-409E69B2B68E}" destId="{0BFDF632-3E7F-480B-B3C9-AD2B003B1C4F}" srcOrd="1" destOrd="0" presId="urn:microsoft.com/office/officeart/2005/8/layout/default"/>
    <dgm:cxn modelId="{AF6EC1CE-278C-449C-B6FD-D1E7E7B91FE8}" type="presParOf" srcId="{A3E04CF7-C9CC-4112-B0BA-409E69B2B68E}" destId="{07DFBC0F-3802-461B-9475-6F0F619D006E}" srcOrd="2" destOrd="0" presId="urn:microsoft.com/office/officeart/2005/8/layout/default"/>
    <dgm:cxn modelId="{69C52891-2C5D-4FE9-B264-0EBD8F7A0332}" type="presParOf" srcId="{A3E04CF7-C9CC-4112-B0BA-409E69B2B68E}" destId="{79A64155-6525-4D68-AF7C-88057D36E3CB}" srcOrd="3" destOrd="0" presId="urn:microsoft.com/office/officeart/2005/8/layout/default"/>
    <dgm:cxn modelId="{65A9591B-A143-4A49-8BAB-3E07F6EE85D4}" type="presParOf" srcId="{A3E04CF7-C9CC-4112-B0BA-409E69B2B68E}" destId="{29D5F5B0-3399-45F3-BAC0-EC950BF8DC40}" srcOrd="4" destOrd="0" presId="urn:microsoft.com/office/officeart/2005/8/layout/default"/>
    <dgm:cxn modelId="{FF3B4520-5FEA-427F-89C2-8847261BE22F}" type="presParOf" srcId="{A3E04CF7-C9CC-4112-B0BA-409E69B2B68E}" destId="{85C04114-40E1-4672-B1C6-0CECB7F5E42E}" srcOrd="5" destOrd="0" presId="urn:microsoft.com/office/officeart/2005/8/layout/default"/>
    <dgm:cxn modelId="{EB98D49E-B60C-47D0-BD9C-12662530468D}" type="presParOf" srcId="{A3E04CF7-C9CC-4112-B0BA-409E69B2B68E}" destId="{A0971412-2B9D-4639-8FD4-3422B22DD3B1}" srcOrd="6" destOrd="0" presId="urn:microsoft.com/office/officeart/2005/8/layout/default"/>
    <dgm:cxn modelId="{F2EF262D-5E5E-4EA8-B958-CA8C6797CD80}" type="presParOf" srcId="{A3E04CF7-C9CC-4112-B0BA-409E69B2B68E}" destId="{CEEA199E-482D-4358-BD61-7F40026F21FD}" srcOrd="7" destOrd="0" presId="urn:microsoft.com/office/officeart/2005/8/layout/default"/>
    <dgm:cxn modelId="{C80793A4-2386-43E9-B5F0-15E770C0B5BC}" type="presParOf" srcId="{A3E04CF7-C9CC-4112-B0BA-409E69B2B68E}" destId="{A6FD1EAD-C018-423F-B3F4-D5683615B2F0}" srcOrd="8" destOrd="0" presId="urn:microsoft.com/office/officeart/2005/8/layout/default"/>
    <dgm:cxn modelId="{F4C7E357-F48A-455A-9048-CDBE1D039CFD}" type="presParOf" srcId="{A3E04CF7-C9CC-4112-B0BA-409E69B2B68E}" destId="{E0A209B5-19C3-4E9F-BB9A-8A79C28F19AD}" srcOrd="9" destOrd="0" presId="urn:microsoft.com/office/officeart/2005/8/layout/default"/>
    <dgm:cxn modelId="{50A853D4-EC65-43C6-B544-F7049CAEA0A7}" type="presParOf" srcId="{A3E04CF7-C9CC-4112-B0BA-409E69B2B68E}" destId="{DCDB69FA-D240-4353-A87E-A1D7DC66CAD9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523EC5-6459-47D6-B4A3-97246EA0D029}">
      <dsp:nvSpPr>
        <dsp:cNvPr id="0" name=""/>
        <dsp:cNvSpPr/>
      </dsp:nvSpPr>
      <dsp:spPr>
        <a:xfrm>
          <a:off x="348206" y="835188"/>
          <a:ext cx="1075482" cy="1075482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894606-87FA-49B5-B859-0D1501C3340D}">
      <dsp:nvSpPr>
        <dsp:cNvPr id="0" name=""/>
        <dsp:cNvSpPr/>
      </dsp:nvSpPr>
      <dsp:spPr>
        <a:xfrm>
          <a:off x="577408" y="1064389"/>
          <a:ext cx="617080" cy="61708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3B8A49-BE1C-4B33-9A21-4D69893BE5E5}">
      <dsp:nvSpPr>
        <dsp:cNvPr id="0" name=""/>
        <dsp:cNvSpPr/>
      </dsp:nvSpPr>
      <dsp:spPr>
        <a:xfrm>
          <a:off x="4405" y="2245657"/>
          <a:ext cx="1763085" cy="705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IE" sz="1500" kern="1200"/>
            <a:t>Broca’s &amp; nerwickes areas</a:t>
          </a:r>
          <a:endParaRPr lang="en-US" sz="1500" kern="1200"/>
        </a:p>
      </dsp:txBody>
      <dsp:txXfrm>
        <a:off x="4405" y="2245657"/>
        <a:ext cx="1763085" cy="705234"/>
      </dsp:txXfrm>
    </dsp:sp>
    <dsp:sp modelId="{384B81D6-A9DD-4FA1-A0BC-C4E374A6F519}">
      <dsp:nvSpPr>
        <dsp:cNvPr id="0" name=""/>
        <dsp:cNvSpPr/>
      </dsp:nvSpPr>
      <dsp:spPr>
        <a:xfrm>
          <a:off x="2419832" y="835188"/>
          <a:ext cx="1075482" cy="1075482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19C2AE-4A7A-4444-974F-608A16BFB304}">
      <dsp:nvSpPr>
        <dsp:cNvPr id="0" name=""/>
        <dsp:cNvSpPr/>
      </dsp:nvSpPr>
      <dsp:spPr>
        <a:xfrm>
          <a:off x="2649033" y="1064389"/>
          <a:ext cx="617080" cy="61708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5705FB-3432-4549-8C1C-57894659E327}">
      <dsp:nvSpPr>
        <dsp:cNvPr id="0" name=""/>
        <dsp:cNvSpPr/>
      </dsp:nvSpPr>
      <dsp:spPr>
        <a:xfrm>
          <a:off x="2076031" y="2245657"/>
          <a:ext cx="1763085" cy="705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IE" sz="1500" kern="1200"/>
            <a:t>Neural Coupling</a:t>
          </a:r>
          <a:endParaRPr lang="en-US" sz="1500" kern="1200"/>
        </a:p>
      </dsp:txBody>
      <dsp:txXfrm>
        <a:off x="2076031" y="2245657"/>
        <a:ext cx="1763085" cy="705234"/>
      </dsp:txXfrm>
    </dsp:sp>
    <dsp:sp modelId="{4BC7F2ED-0CCD-4C03-9276-7F956C422E09}">
      <dsp:nvSpPr>
        <dsp:cNvPr id="0" name=""/>
        <dsp:cNvSpPr/>
      </dsp:nvSpPr>
      <dsp:spPr>
        <a:xfrm>
          <a:off x="4491458" y="835188"/>
          <a:ext cx="1075482" cy="1075482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C0FFF3-957B-4D09-B880-E5F4E3C1429E}">
      <dsp:nvSpPr>
        <dsp:cNvPr id="0" name=""/>
        <dsp:cNvSpPr/>
      </dsp:nvSpPr>
      <dsp:spPr>
        <a:xfrm>
          <a:off x="4720659" y="1064389"/>
          <a:ext cx="617080" cy="61708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794ED6-A86D-464A-B4DC-25677D3DE6DD}">
      <dsp:nvSpPr>
        <dsp:cNvPr id="0" name=""/>
        <dsp:cNvSpPr/>
      </dsp:nvSpPr>
      <dsp:spPr>
        <a:xfrm>
          <a:off x="4147657" y="2245657"/>
          <a:ext cx="1763085" cy="705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IE" sz="1500" kern="1200"/>
            <a:t>Mirror neurons</a:t>
          </a:r>
          <a:endParaRPr lang="en-US" sz="1500" kern="1200"/>
        </a:p>
      </dsp:txBody>
      <dsp:txXfrm>
        <a:off x="4147657" y="2245657"/>
        <a:ext cx="1763085" cy="705234"/>
      </dsp:txXfrm>
    </dsp:sp>
    <dsp:sp modelId="{04208C05-FDD8-4DBB-8B41-1C9543A97330}">
      <dsp:nvSpPr>
        <dsp:cNvPr id="0" name=""/>
        <dsp:cNvSpPr/>
      </dsp:nvSpPr>
      <dsp:spPr>
        <a:xfrm>
          <a:off x="6563084" y="835188"/>
          <a:ext cx="1075482" cy="1075482"/>
        </a:xfrm>
        <a:prstGeom prst="round2DiagRect">
          <a:avLst>
            <a:gd name="adj1" fmla="val 29727"/>
            <a:gd name="adj2" fmla="val 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E83FA2-FB13-4AA2-8664-6D313DB15D2A}">
      <dsp:nvSpPr>
        <dsp:cNvPr id="0" name=""/>
        <dsp:cNvSpPr/>
      </dsp:nvSpPr>
      <dsp:spPr>
        <a:xfrm>
          <a:off x="6792285" y="1064389"/>
          <a:ext cx="617080" cy="61708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E1EB09-D014-4DDF-8625-5CF03181E63E}">
      <dsp:nvSpPr>
        <dsp:cNvPr id="0" name=""/>
        <dsp:cNvSpPr/>
      </dsp:nvSpPr>
      <dsp:spPr>
        <a:xfrm>
          <a:off x="6219283" y="2245657"/>
          <a:ext cx="1763085" cy="705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IE" sz="1500" kern="1200"/>
            <a:t>generate emotions &amp; releases dopamine</a:t>
          </a:r>
          <a:endParaRPr lang="en-US" sz="1500" kern="1200"/>
        </a:p>
      </dsp:txBody>
      <dsp:txXfrm>
        <a:off x="6219283" y="2245657"/>
        <a:ext cx="1763085" cy="705234"/>
      </dsp:txXfrm>
    </dsp:sp>
    <dsp:sp modelId="{5EFEB3B7-2CBB-4C4D-B60B-82D6980C8092}">
      <dsp:nvSpPr>
        <dsp:cNvPr id="0" name=""/>
        <dsp:cNvSpPr/>
      </dsp:nvSpPr>
      <dsp:spPr>
        <a:xfrm>
          <a:off x="8634710" y="835188"/>
          <a:ext cx="1075482" cy="1075482"/>
        </a:xfrm>
        <a:prstGeom prst="round2DiagRect">
          <a:avLst>
            <a:gd name="adj1" fmla="val 29727"/>
            <a:gd name="adj2" fmla="val 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D9BABF-1861-413E-A5F6-5C6FFDE1215A}">
      <dsp:nvSpPr>
        <dsp:cNvPr id="0" name=""/>
        <dsp:cNvSpPr/>
      </dsp:nvSpPr>
      <dsp:spPr>
        <a:xfrm>
          <a:off x="8863911" y="1064389"/>
          <a:ext cx="617080" cy="61708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625A10-25BF-4F76-B591-D43EA5ED2C40}">
      <dsp:nvSpPr>
        <dsp:cNvPr id="0" name=""/>
        <dsp:cNvSpPr/>
      </dsp:nvSpPr>
      <dsp:spPr>
        <a:xfrm>
          <a:off x="8290908" y="2245657"/>
          <a:ext cx="1763085" cy="705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IE" sz="1500" kern="1200"/>
            <a:t>The cortex area is impacted</a:t>
          </a:r>
          <a:endParaRPr lang="en-US" sz="1500" kern="1200"/>
        </a:p>
      </dsp:txBody>
      <dsp:txXfrm>
        <a:off x="8290908" y="2245657"/>
        <a:ext cx="1763085" cy="7052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BA285E-7B79-4CC7-B005-A29D2246A7D7}">
      <dsp:nvSpPr>
        <dsp:cNvPr id="0" name=""/>
        <dsp:cNvSpPr/>
      </dsp:nvSpPr>
      <dsp:spPr>
        <a:xfrm>
          <a:off x="963848" y="2178"/>
          <a:ext cx="1890861" cy="113451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700" kern="1200"/>
            <a:t>Build trust</a:t>
          </a:r>
          <a:endParaRPr lang="en-US" sz="1700" kern="1200"/>
        </a:p>
      </dsp:txBody>
      <dsp:txXfrm>
        <a:off x="963848" y="2178"/>
        <a:ext cx="1890861" cy="1134516"/>
      </dsp:txXfrm>
    </dsp:sp>
    <dsp:sp modelId="{8B4ADBF8-3D15-4303-952F-94CD158DF415}">
      <dsp:nvSpPr>
        <dsp:cNvPr id="0" name=""/>
        <dsp:cNvSpPr/>
      </dsp:nvSpPr>
      <dsp:spPr>
        <a:xfrm>
          <a:off x="3043795" y="2178"/>
          <a:ext cx="1890861" cy="113451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700" kern="1200"/>
            <a:t>Engage listeners</a:t>
          </a:r>
          <a:endParaRPr lang="en-US" sz="1700" kern="1200"/>
        </a:p>
      </dsp:txBody>
      <dsp:txXfrm>
        <a:off x="3043795" y="2178"/>
        <a:ext cx="1890861" cy="1134516"/>
      </dsp:txXfrm>
    </dsp:sp>
    <dsp:sp modelId="{078A5A5D-E448-4D40-9B43-465E14F234EE}">
      <dsp:nvSpPr>
        <dsp:cNvPr id="0" name=""/>
        <dsp:cNvSpPr/>
      </dsp:nvSpPr>
      <dsp:spPr>
        <a:xfrm>
          <a:off x="5123743" y="2178"/>
          <a:ext cx="1890861" cy="113451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700" kern="1200"/>
            <a:t>Lead people</a:t>
          </a:r>
          <a:endParaRPr lang="en-US" sz="1700" kern="1200"/>
        </a:p>
      </dsp:txBody>
      <dsp:txXfrm>
        <a:off x="5123743" y="2178"/>
        <a:ext cx="1890861" cy="1134516"/>
      </dsp:txXfrm>
    </dsp:sp>
    <dsp:sp modelId="{5F246173-675B-4CA9-86E1-DA1494D7B88A}">
      <dsp:nvSpPr>
        <dsp:cNvPr id="0" name=""/>
        <dsp:cNvSpPr/>
      </dsp:nvSpPr>
      <dsp:spPr>
        <a:xfrm>
          <a:off x="7203690" y="2178"/>
          <a:ext cx="1890861" cy="113451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700" kern="1200"/>
            <a:t>Inspire change</a:t>
          </a:r>
          <a:endParaRPr lang="en-US" sz="1700" kern="1200"/>
        </a:p>
      </dsp:txBody>
      <dsp:txXfrm>
        <a:off x="7203690" y="2178"/>
        <a:ext cx="1890861" cy="1134516"/>
      </dsp:txXfrm>
    </dsp:sp>
    <dsp:sp modelId="{22DD4B88-ABE2-4768-BF6F-52B22599BD9B}">
      <dsp:nvSpPr>
        <dsp:cNvPr id="0" name=""/>
        <dsp:cNvSpPr/>
      </dsp:nvSpPr>
      <dsp:spPr>
        <a:xfrm>
          <a:off x="963848" y="1325781"/>
          <a:ext cx="1890861" cy="113451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700" kern="1200" dirty="0"/>
            <a:t>Persuade people to take action</a:t>
          </a:r>
          <a:endParaRPr lang="en-US" sz="1700" kern="1200" dirty="0"/>
        </a:p>
      </dsp:txBody>
      <dsp:txXfrm>
        <a:off x="963848" y="1325781"/>
        <a:ext cx="1890861" cy="1134516"/>
      </dsp:txXfrm>
    </dsp:sp>
    <dsp:sp modelId="{8DAD066B-8888-4C36-81B6-2C9880E093C3}">
      <dsp:nvSpPr>
        <dsp:cNvPr id="0" name=""/>
        <dsp:cNvSpPr/>
      </dsp:nvSpPr>
      <dsp:spPr>
        <a:xfrm>
          <a:off x="3043795" y="1325781"/>
          <a:ext cx="1890861" cy="113451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700" kern="1200"/>
            <a:t>Get buy in to ideas</a:t>
          </a:r>
          <a:endParaRPr lang="en-US" sz="1700" kern="1200"/>
        </a:p>
      </dsp:txBody>
      <dsp:txXfrm>
        <a:off x="3043795" y="1325781"/>
        <a:ext cx="1890861" cy="1134516"/>
      </dsp:txXfrm>
    </dsp:sp>
    <dsp:sp modelId="{CC8C1E52-E467-4614-8F55-33D82FD9DA7E}">
      <dsp:nvSpPr>
        <dsp:cNvPr id="0" name=""/>
        <dsp:cNvSpPr/>
      </dsp:nvSpPr>
      <dsp:spPr>
        <a:xfrm>
          <a:off x="5123743" y="1325781"/>
          <a:ext cx="1890861" cy="113451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700" kern="1200"/>
            <a:t>Share Knowledge</a:t>
          </a:r>
          <a:endParaRPr lang="en-US" sz="1700" kern="1200"/>
        </a:p>
      </dsp:txBody>
      <dsp:txXfrm>
        <a:off x="5123743" y="1325781"/>
        <a:ext cx="1890861" cy="1134516"/>
      </dsp:txXfrm>
    </dsp:sp>
    <dsp:sp modelId="{875FCF59-C372-4B6C-BCED-5F6B29663F55}">
      <dsp:nvSpPr>
        <dsp:cNvPr id="0" name=""/>
        <dsp:cNvSpPr/>
      </dsp:nvSpPr>
      <dsp:spPr>
        <a:xfrm>
          <a:off x="7203690" y="1325781"/>
          <a:ext cx="1890861" cy="113451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700" kern="1200"/>
            <a:t>Generate emotional connection</a:t>
          </a:r>
          <a:endParaRPr lang="en-US" sz="1700" kern="1200"/>
        </a:p>
      </dsp:txBody>
      <dsp:txXfrm>
        <a:off x="7203690" y="1325781"/>
        <a:ext cx="1890861" cy="1134516"/>
      </dsp:txXfrm>
    </dsp:sp>
    <dsp:sp modelId="{F44828ED-5445-40F5-8E92-99BB3200E00A}">
      <dsp:nvSpPr>
        <dsp:cNvPr id="0" name=""/>
        <dsp:cNvSpPr/>
      </dsp:nvSpPr>
      <dsp:spPr>
        <a:xfrm>
          <a:off x="963848" y="2649384"/>
          <a:ext cx="1890861" cy="113451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700" kern="1200"/>
            <a:t>They travel and get retold</a:t>
          </a:r>
          <a:endParaRPr lang="en-US" sz="1700" kern="1200"/>
        </a:p>
      </dsp:txBody>
      <dsp:txXfrm>
        <a:off x="963848" y="2649384"/>
        <a:ext cx="1890861" cy="1134516"/>
      </dsp:txXfrm>
    </dsp:sp>
    <dsp:sp modelId="{EC65DD7F-4D58-4C42-8FE5-9436C8A8132F}">
      <dsp:nvSpPr>
        <dsp:cNvPr id="0" name=""/>
        <dsp:cNvSpPr/>
      </dsp:nvSpPr>
      <dsp:spPr>
        <a:xfrm>
          <a:off x="3043795" y="2649384"/>
          <a:ext cx="1890861" cy="113451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700" kern="1200"/>
            <a:t>Impact long after they have been told</a:t>
          </a:r>
          <a:endParaRPr lang="en-US" sz="1700" kern="1200"/>
        </a:p>
      </dsp:txBody>
      <dsp:txXfrm>
        <a:off x="3043795" y="2649384"/>
        <a:ext cx="1890861" cy="1134516"/>
      </dsp:txXfrm>
    </dsp:sp>
    <dsp:sp modelId="{C19CE519-7032-4080-B399-2347B1A04F65}">
      <dsp:nvSpPr>
        <dsp:cNvPr id="0" name=""/>
        <dsp:cNvSpPr/>
      </dsp:nvSpPr>
      <dsp:spPr>
        <a:xfrm>
          <a:off x="5123743" y="2649384"/>
          <a:ext cx="1890861" cy="113451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700" kern="1200"/>
            <a:t>Increase knowledge and the rate of learning</a:t>
          </a:r>
          <a:endParaRPr lang="en-US" sz="1700" kern="1200"/>
        </a:p>
      </dsp:txBody>
      <dsp:txXfrm>
        <a:off x="5123743" y="2649384"/>
        <a:ext cx="1890861" cy="1134516"/>
      </dsp:txXfrm>
    </dsp:sp>
    <dsp:sp modelId="{A0AFD4EF-11CD-4017-BC42-4FC79CA2B860}">
      <dsp:nvSpPr>
        <dsp:cNvPr id="0" name=""/>
        <dsp:cNvSpPr/>
      </dsp:nvSpPr>
      <dsp:spPr>
        <a:xfrm>
          <a:off x="7203690" y="2649384"/>
          <a:ext cx="1890861" cy="113451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700" kern="1200"/>
            <a:t>Cause listeners to consider their version of the story they have heard</a:t>
          </a:r>
          <a:endParaRPr lang="en-US" sz="1700" kern="1200"/>
        </a:p>
      </dsp:txBody>
      <dsp:txXfrm>
        <a:off x="7203690" y="2649384"/>
        <a:ext cx="1890861" cy="11345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BA285E-7B79-4CC7-B005-A29D2246A7D7}">
      <dsp:nvSpPr>
        <dsp:cNvPr id="0" name=""/>
        <dsp:cNvSpPr/>
      </dsp:nvSpPr>
      <dsp:spPr>
        <a:xfrm>
          <a:off x="963848" y="2178"/>
          <a:ext cx="1890861" cy="113451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700" kern="1200"/>
            <a:t>Build trust</a:t>
          </a:r>
          <a:endParaRPr lang="en-US" sz="1700" kern="1200"/>
        </a:p>
      </dsp:txBody>
      <dsp:txXfrm>
        <a:off x="963848" y="2178"/>
        <a:ext cx="1890861" cy="1134516"/>
      </dsp:txXfrm>
    </dsp:sp>
    <dsp:sp modelId="{8B4ADBF8-3D15-4303-952F-94CD158DF415}">
      <dsp:nvSpPr>
        <dsp:cNvPr id="0" name=""/>
        <dsp:cNvSpPr/>
      </dsp:nvSpPr>
      <dsp:spPr>
        <a:xfrm>
          <a:off x="3043795" y="2178"/>
          <a:ext cx="1890861" cy="113451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700" kern="1200"/>
            <a:t>Engage listeners</a:t>
          </a:r>
          <a:endParaRPr lang="en-US" sz="1700" kern="1200"/>
        </a:p>
      </dsp:txBody>
      <dsp:txXfrm>
        <a:off x="3043795" y="2178"/>
        <a:ext cx="1890861" cy="1134516"/>
      </dsp:txXfrm>
    </dsp:sp>
    <dsp:sp modelId="{078A5A5D-E448-4D40-9B43-465E14F234EE}">
      <dsp:nvSpPr>
        <dsp:cNvPr id="0" name=""/>
        <dsp:cNvSpPr/>
      </dsp:nvSpPr>
      <dsp:spPr>
        <a:xfrm>
          <a:off x="5123743" y="2178"/>
          <a:ext cx="1890861" cy="113451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700" kern="1200"/>
            <a:t>Lead people</a:t>
          </a:r>
          <a:endParaRPr lang="en-US" sz="1700" kern="1200"/>
        </a:p>
      </dsp:txBody>
      <dsp:txXfrm>
        <a:off x="5123743" y="2178"/>
        <a:ext cx="1890861" cy="1134516"/>
      </dsp:txXfrm>
    </dsp:sp>
    <dsp:sp modelId="{5F246173-675B-4CA9-86E1-DA1494D7B88A}">
      <dsp:nvSpPr>
        <dsp:cNvPr id="0" name=""/>
        <dsp:cNvSpPr/>
      </dsp:nvSpPr>
      <dsp:spPr>
        <a:xfrm>
          <a:off x="7203690" y="2178"/>
          <a:ext cx="1890861" cy="113451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700" kern="1200"/>
            <a:t>Inspire change</a:t>
          </a:r>
          <a:endParaRPr lang="en-US" sz="1700" kern="1200"/>
        </a:p>
      </dsp:txBody>
      <dsp:txXfrm>
        <a:off x="7203690" y="2178"/>
        <a:ext cx="1890861" cy="1134516"/>
      </dsp:txXfrm>
    </dsp:sp>
    <dsp:sp modelId="{22DD4B88-ABE2-4768-BF6F-52B22599BD9B}">
      <dsp:nvSpPr>
        <dsp:cNvPr id="0" name=""/>
        <dsp:cNvSpPr/>
      </dsp:nvSpPr>
      <dsp:spPr>
        <a:xfrm>
          <a:off x="963848" y="1325781"/>
          <a:ext cx="1890861" cy="113451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700" kern="1200"/>
            <a:t>Persuade people to take action</a:t>
          </a:r>
          <a:endParaRPr lang="en-US" sz="1700" kern="1200"/>
        </a:p>
      </dsp:txBody>
      <dsp:txXfrm>
        <a:off x="963848" y="1325781"/>
        <a:ext cx="1890861" cy="1134516"/>
      </dsp:txXfrm>
    </dsp:sp>
    <dsp:sp modelId="{8DAD066B-8888-4C36-81B6-2C9880E093C3}">
      <dsp:nvSpPr>
        <dsp:cNvPr id="0" name=""/>
        <dsp:cNvSpPr/>
      </dsp:nvSpPr>
      <dsp:spPr>
        <a:xfrm>
          <a:off x="3043795" y="1325781"/>
          <a:ext cx="1890861" cy="113451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700" kern="1200"/>
            <a:t>Get buy in to ideas</a:t>
          </a:r>
          <a:endParaRPr lang="en-US" sz="1700" kern="1200"/>
        </a:p>
      </dsp:txBody>
      <dsp:txXfrm>
        <a:off x="3043795" y="1325781"/>
        <a:ext cx="1890861" cy="1134516"/>
      </dsp:txXfrm>
    </dsp:sp>
    <dsp:sp modelId="{CC8C1E52-E467-4614-8F55-33D82FD9DA7E}">
      <dsp:nvSpPr>
        <dsp:cNvPr id="0" name=""/>
        <dsp:cNvSpPr/>
      </dsp:nvSpPr>
      <dsp:spPr>
        <a:xfrm>
          <a:off x="5123743" y="1325781"/>
          <a:ext cx="1890861" cy="113451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700" kern="1200"/>
            <a:t>Share Knowledge</a:t>
          </a:r>
          <a:endParaRPr lang="en-US" sz="1700" kern="1200"/>
        </a:p>
      </dsp:txBody>
      <dsp:txXfrm>
        <a:off x="5123743" y="1325781"/>
        <a:ext cx="1890861" cy="1134516"/>
      </dsp:txXfrm>
    </dsp:sp>
    <dsp:sp modelId="{875FCF59-C372-4B6C-BCED-5F6B29663F55}">
      <dsp:nvSpPr>
        <dsp:cNvPr id="0" name=""/>
        <dsp:cNvSpPr/>
      </dsp:nvSpPr>
      <dsp:spPr>
        <a:xfrm>
          <a:off x="7203690" y="1325781"/>
          <a:ext cx="1890861" cy="113451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700" kern="1200"/>
            <a:t>Generate emotional connection</a:t>
          </a:r>
          <a:endParaRPr lang="en-US" sz="1700" kern="1200"/>
        </a:p>
      </dsp:txBody>
      <dsp:txXfrm>
        <a:off x="7203690" y="1325781"/>
        <a:ext cx="1890861" cy="1134516"/>
      </dsp:txXfrm>
    </dsp:sp>
    <dsp:sp modelId="{F44828ED-5445-40F5-8E92-99BB3200E00A}">
      <dsp:nvSpPr>
        <dsp:cNvPr id="0" name=""/>
        <dsp:cNvSpPr/>
      </dsp:nvSpPr>
      <dsp:spPr>
        <a:xfrm>
          <a:off x="963848" y="2649384"/>
          <a:ext cx="1890861" cy="113451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700" kern="1200"/>
            <a:t>They travel and get retold</a:t>
          </a:r>
          <a:endParaRPr lang="en-US" sz="1700" kern="1200"/>
        </a:p>
      </dsp:txBody>
      <dsp:txXfrm>
        <a:off x="963848" y="2649384"/>
        <a:ext cx="1890861" cy="1134516"/>
      </dsp:txXfrm>
    </dsp:sp>
    <dsp:sp modelId="{EC65DD7F-4D58-4C42-8FE5-9436C8A8132F}">
      <dsp:nvSpPr>
        <dsp:cNvPr id="0" name=""/>
        <dsp:cNvSpPr/>
      </dsp:nvSpPr>
      <dsp:spPr>
        <a:xfrm>
          <a:off x="3043795" y="2649384"/>
          <a:ext cx="1890861" cy="113451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700" kern="1200"/>
            <a:t>Impact long after they have been told</a:t>
          </a:r>
          <a:endParaRPr lang="en-US" sz="1700" kern="1200"/>
        </a:p>
      </dsp:txBody>
      <dsp:txXfrm>
        <a:off x="3043795" y="2649384"/>
        <a:ext cx="1890861" cy="1134516"/>
      </dsp:txXfrm>
    </dsp:sp>
    <dsp:sp modelId="{C19CE519-7032-4080-B399-2347B1A04F65}">
      <dsp:nvSpPr>
        <dsp:cNvPr id="0" name=""/>
        <dsp:cNvSpPr/>
      </dsp:nvSpPr>
      <dsp:spPr>
        <a:xfrm>
          <a:off x="5123743" y="2649384"/>
          <a:ext cx="1890861" cy="113451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700" kern="1200"/>
            <a:t>Increase knowledge and the rate of learning</a:t>
          </a:r>
          <a:endParaRPr lang="en-US" sz="1700" kern="1200"/>
        </a:p>
      </dsp:txBody>
      <dsp:txXfrm>
        <a:off x="5123743" y="2649384"/>
        <a:ext cx="1890861" cy="1134516"/>
      </dsp:txXfrm>
    </dsp:sp>
    <dsp:sp modelId="{A0AFD4EF-11CD-4017-BC42-4FC79CA2B860}">
      <dsp:nvSpPr>
        <dsp:cNvPr id="0" name=""/>
        <dsp:cNvSpPr/>
      </dsp:nvSpPr>
      <dsp:spPr>
        <a:xfrm>
          <a:off x="7203690" y="2649384"/>
          <a:ext cx="1890861" cy="113451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700" kern="1200"/>
            <a:t>Cause listeners to consider their version of the story they have heard</a:t>
          </a:r>
          <a:endParaRPr lang="en-US" sz="1700" kern="1200"/>
        </a:p>
      </dsp:txBody>
      <dsp:txXfrm>
        <a:off x="7203690" y="2649384"/>
        <a:ext cx="1890861" cy="11345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8928D2-0A67-46A4-919E-E8D37FA99505}">
      <dsp:nvSpPr>
        <dsp:cNvPr id="0" name=""/>
        <dsp:cNvSpPr/>
      </dsp:nvSpPr>
      <dsp:spPr>
        <a:xfrm>
          <a:off x="2024966" y="1623908"/>
          <a:ext cx="2064058" cy="1785494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200" kern="1200">
              <a:latin typeface="Georgia Pro Cond Light" panose="020F0302020204030204"/>
            </a:rPr>
            <a:t>TRUE</a:t>
          </a:r>
          <a:endParaRPr lang="en-IE" sz="2200" kern="1200"/>
        </a:p>
      </dsp:txBody>
      <dsp:txXfrm>
        <a:off x="2367009" y="1919789"/>
        <a:ext cx="1379972" cy="1193732"/>
      </dsp:txXfrm>
    </dsp:sp>
    <dsp:sp modelId="{42C5FB36-9D6F-4DBA-A2EE-7342330B168B}">
      <dsp:nvSpPr>
        <dsp:cNvPr id="0" name=""/>
        <dsp:cNvSpPr/>
      </dsp:nvSpPr>
      <dsp:spPr>
        <a:xfrm>
          <a:off x="3317463" y="769670"/>
          <a:ext cx="778763" cy="671007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FE7AD1-95D6-4F3A-88F1-042ACC412B38}">
      <dsp:nvSpPr>
        <dsp:cNvPr id="0" name=""/>
        <dsp:cNvSpPr/>
      </dsp:nvSpPr>
      <dsp:spPr>
        <a:xfrm>
          <a:off x="2215096" y="0"/>
          <a:ext cx="1691481" cy="1463330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200" kern="1200">
              <a:latin typeface="Georgia Pro Cond Light" panose="020F0302020204030204"/>
            </a:rPr>
            <a:t>Time Based</a:t>
          </a:r>
          <a:endParaRPr lang="en-IE" sz="2200" kern="1200"/>
        </a:p>
      </dsp:txBody>
      <dsp:txXfrm>
        <a:off x="2495411" y="242505"/>
        <a:ext cx="1130851" cy="978320"/>
      </dsp:txXfrm>
    </dsp:sp>
    <dsp:sp modelId="{5874F32F-7605-4CF6-98FE-D7D9C49EACAE}">
      <dsp:nvSpPr>
        <dsp:cNvPr id="0" name=""/>
        <dsp:cNvSpPr/>
      </dsp:nvSpPr>
      <dsp:spPr>
        <a:xfrm>
          <a:off x="4226341" y="2024097"/>
          <a:ext cx="778763" cy="671007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32178E-C55D-40CA-9A7E-42AD9D1812BE}">
      <dsp:nvSpPr>
        <dsp:cNvPr id="0" name=""/>
        <dsp:cNvSpPr/>
      </dsp:nvSpPr>
      <dsp:spPr>
        <a:xfrm>
          <a:off x="3766381" y="900046"/>
          <a:ext cx="1691481" cy="1463330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200" kern="1200">
              <a:latin typeface="Georgia Pro Cond Light" panose="020F0302020204030204"/>
            </a:rPr>
            <a:t>Recent</a:t>
          </a:r>
          <a:endParaRPr lang="en-IE" sz="2200" kern="1200"/>
        </a:p>
      </dsp:txBody>
      <dsp:txXfrm>
        <a:off x="4046696" y="1142551"/>
        <a:ext cx="1130851" cy="978320"/>
      </dsp:txXfrm>
    </dsp:sp>
    <dsp:sp modelId="{9D1A5895-DD17-4803-A45B-42DBEE56FF83}">
      <dsp:nvSpPr>
        <dsp:cNvPr id="0" name=""/>
        <dsp:cNvSpPr/>
      </dsp:nvSpPr>
      <dsp:spPr>
        <a:xfrm>
          <a:off x="3594976" y="3440109"/>
          <a:ext cx="778763" cy="671007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0D3A0C-B6B1-47B8-BE09-2DBA96226FF1}">
      <dsp:nvSpPr>
        <dsp:cNvPr id="0" name=""/>
        <dsp:cNvSpPr/>
      </dsp:nvSpPr>
      <dsp:spPr>
        <a:xfrm>
          <a:off x="3766381" y="2669432"/>
          <a:ext cx="1691481" cy="1463330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200" kern="1200">
              <a:latin typeface="Georgia Pro Cond Light" panose="020F0302020204030204"/>
            </a:rPr>
            <a:t>Relevant</a:t>
          </a:r>
          <a:endParaRPr lang="en-IE" sz="2200" kern="1200"/>
        </a:p>
      </dsp:txBody>
      <dsp:txXfrm>
        <a:off x="4046696" y="2911937"/>
        <a:ext cx="1130851" cy="978320"/>
      </dsp:txXfrm>
    </dsp:sp>
    <dsp:sp modelId="{3CACAC77-AAD7-4A0B-B1CE-C53474D59FDF}">
      <dsp:nvSpPr>
        <dsp:cNvPr id="0" name=""/>
        <dsp:cNvSpPr/>
      </dsp:nvSpPr>
      <dsp:spPr>
        <a:xfrm>
          <a:off x="2028807" y="3587096"/>
          <a:ext cx="778763" cy="671007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EA1FB5-AD15-4CBA-B721-24F52350FCFC}">
      <dsp:nvSpPr>
        <dsp:cNvPr id="0" name=""/>
        <dsp:cNvSpPr/>
      </dsp:nvSpPr>
      <dsp:spPr>
        <a:xfrm>
          <a:off x="2215096" y="3570484"/>
          <a:ext cx="1691481" cy="1463330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200" kern="1200">
              <a:latin typeface="Georgia Pro Cond Light" panose="020F0302020204030204"/>
            </a:rPr>
            <a:t>Concise</a:t>
          </a:r>
          <a:endParaRPr lang="en-IE" sz="2200" kern="1200"/>
        </a:p>
      </dsp:txBody>
      <dsp:txXfrm>
        <a:off x="2495411" y="3812989"/>
        <a:ext cx="1130851" cy="978320"/>
      </dsp:txXfrm>
    </dsp:sp>
    <dsp:sp modelId="{FFE51595-37F4-4C09-8EEB-87A84CA1AEBC}">
      <dsp:nvSpPr>
        <dsp:cNvPr id="0" name=""/>
        <dsp:cNvSpPr/>
      </dsp:nvSpPr>
      <dsp:spPr>
        <a:xfrm>
          <a:off x="1105046" y="2333173"/>
          <a:ext cx="778763" cy="671007"/>
        </a:xfrm>
        <a:prstGeom prst="hexagon">
          <a:avLst>
            <a:gd name="adj" fmla="val 28900"/>
            <a:gd name="vf" fmla="val 11547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596739-6AC0-4CD6-8CBB-713CCFA76595}">
      <dsp:nvSpPr>
        <dsp:cNvPr id="0" name=""/>
        <dsp:cNvSpPr/>
      </dsp:nvSpPr>
      <dsp:spPr>
        <a:xfrm>
          <a:off x="656609" y="2670438"/>
          <a:ext cx="1691481" cy="1463330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200" kern="1200">
              <a:latin typeface="Georgia Pro Cond Light" panose="020F0302020204030204"/>
            </a:rPr>
            <a:t>Single Character</a:t>
          </a:r>
          <a:endParaRPr lang="en-IE" sz="2200" kern="1200"/>
        </a:p>
      </dsp:txBody>
      <dsp:txXfrm>
        <a:off x="936924" y="2912943"/>
        <a:ext cx="1130851" cy="978320"/>
      </dsp:txXfrm>
    </dsp:sp>
    <dsp:sp modelId="{6795163C-3007-412B-8F21-A3109492B0E1}">
      <dsp:nvSpPr>
        <dsp:cNvPr id="0" name=""/>
        <dsp:cNvSpPr/>
      </dsp:nvSpPr>
      <dsp:spPr>
        <a:xfrm>
          <a:off x="656609" y="898032"/>
          <a:ext cx="1691481" cy="1463330"/>
        </a:xfrm>
        <a:prstGeom prst="hexagon">
          <a:avLst>
            <a:gd name="adj" fmla="val 2857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200" kern="1200">
              <a:latin typeface="Georgia Pro Cond Light" panose="020F0302020204030204"/>
            </a:rPr>
            <a:t>Change of Emotion</a:t>
          </a:r>
          <a:endParaRPr lang="en-IE" sz="2200" kern="1200"/>
        </a:p>
      </dsp:txBody>
      <dsp:txXfrm>
        <a:off x="936924" y="1140537"/>
        <a:ext cx="1130851" cy="9783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B4C10A-712F-4D42-973A-7ACE43F33AC7}">
      <dsp:nvSpPr>
        <dsp:cNvPr id="0" name=""/>
        <dsp:cNvSpPr/>
      </dsp:nvSpPr>
      <dsp:spPr>
        <a:xfrm>
          <a:off x="1737896" y="680668"/>
          <a:ext cx="4555320" cy="4555320"/>
        </a:xfrm>
        <a:prstGeom prst="blockArc">
          <a:avLst>
            <a:gd name="adj1" fmla="val 10800000"/>
            <a:gd name="adj2" fmla="val 16200000"/>
            <a:gd name="adj3" fmla="val 4634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2812163-E1FF-409E-BFB1-C6C2FA4BE004}">
      <dsp:nvSpPr>
        <dsp:cNvPr id="0" name=""/>
        <dsp:cNvSpPr/>
      </dsp:nvSpPr>
      <dsp:spPr>
        <a:xfrm>
          <a:off x="1737896" y="680668"/>
          <a:ext cx="4555320" cy="4555320"/>
        </a:xfrm>
        <a:prstGeom prst="blockArc">
          <a:avLst>
            <a:gd name="adj1" fmla="val 5400000"/>
            <a:gd name="adj2" fmla="val 10800000"/>
            <a:gd name="adj3" fmla="val 4634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93CAC4D-A0FA-4F8B-85DF-5E61013DFDB1}">
      <dsp:nvSpPr>
        <dsp:cNvPr id="0" name=""/>
        <dsp:cNvSpPr/>
      </dsp:nvSpPr>
      <dsp:spPr>
        <a:xfrm>
          <a:off x="1737896" y="680668"/>
          <a:ext cx="4555320" cy="4555320"/>
        </a:xfrm>
        <a:prstGeom prst="blockArc">
          <a:avLst>
            <a:gd name="adj1" fmla="val 0"/>
            <a:gd name="adj2" fmla="val 5400000"/>
            <a:gd name="adj3" fmla="val 4634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64DE6B9-2F00-4195-A08C-56257F3D098C}">
      <dsp:nvSpPr>
        <dsp:cNvPr id="0" name=""/>
        <dsp:cNvSpPr/>
      </dsp:nvSpPr>
      <dsp:spPr>
        <a:xfrm>
          <a:off x="1737896" y="680668"/>
          <a:ext cx="4555320" cy="4555320"/>
        </a:xfrm>
        <a:prstGeom prst="blockArc">
          <a:avLst>
            <a:gd name="adj1" fmla="val 16200000"/>
            <a:gd name="adj2" fmla="val 0"/>
            <a:gd name="adj3" fmla="val 4634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CE7B450-1F73-4AFE-8070-99B0034350C9}">
      <dsp:nvSpPr>
        <dsp:cNvPr id="0" name=""/>
        <dsp:cNvSpPr/>
      </dsp:nvSpPr>
      <dsp:spPr>
        <a:xfrm>
          <a:off x="2968531" y="1911303"/>
          <a:ext cx="2094049" cy="209404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3500" kern="1200"/>
            <a:t>Story finding process</a:t>
          </a:r>
        </a:p>
      </dsp:txBody>
      <dsp:txXfrm>
        <a:off x="3275197" y="2217969"/>
        <a:ext cx="1480717" cy="1480717"/>
      </dsp:txXfrm>
    </dsp:sp>
    <dsp:sp modelId="{CB9E5C49-E73F-4008-BE57-7D6F6D347148}">
      <dsp:nvSpPr>
        <dsp:cNvPr id="0" name=""/>
        <dsp:cNvSpPr/>
      </dsp:nvSpPr>
      <dsp:spPr>
        <a:xfrm>
          <a:off x="3282639" y="520"/>
          <a:ext cx="1465834" cy="146583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800" kern="1200"/>
            <a:t>No stories</a:t>
          </a:r>
        </a:p>
      </dsp:txBody>
      <dsp:txXfrm>
        <a:off x="3497305" y="215186"/>
        <a:ext cx="1036502" cy="1036502"/>
      </dsp:txXfrm>
    </dsp:sp>
    <dsp:sp modelId="{6B725495-A9B9-4032-92E7-943485931B01}">
      <dsp:nvSpPr>
        <dsp:cNvPr id="0" name=""/>
        <dsp:cNvSpPr/>
      </dsp:nvSpPr>
      <dsp:spPr>
        <a:xfrm>
          <a:off x="5507529" y="2225411"/>
          <a:ext cx="1465834" cy="146583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800" kern="1200"/>
            <a:t>Aware of stories</a:t>
          </a:r>
        </a:p>
      </dsp:txBody>
      <dsp:txXfrm>
        <a:off x="5722195" y="2440077"/>
        <a:ext cx="1036502" cy="1036502"/>
      </dsp:txXfrm>
    </dsp:sp>
    <dsp:sp modelId="{F5FF10D4-0900-4097-B823-8B16FEF30C22}">
      <dsp:nvSpPr>
        <dsp:cNvPr id="0" name=""/>
        <dsp:cNvSpPr/>
      </dsp:nvSpPr>
      <dsp:spPr>
        <a:xfrm>
          <a:off x="3282639" y="4450301"/>
          <a:ext cx="1465834" cy="146583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800" kern="1200"/>
            <a:t>Stories &amp; values</a:t>
          </a:r>
        </a:p>
      </dsp:txBody>
      <dsp:txXfrm>
        <a:off x="3497305" y="4664967"/>
        <a:ext cx="1036502" cy="1036502"/>
      </dsp:txXfrm>
    </dsp:sp>
    <dsp:sp modelId="{E9B1F6E9-BBCD-46D5-B3BB-F6A16B129727}">
      <dsp:nvSpPr>
        <dsp:cNvPr id="0" name=""/>
        <dsp:cNvSpPr/>
      </dsp:nvSpPr>
      <dsp:spPr>
        <a:xfrm>
          <a:off x="1057748" y="2225411"/>
          <a:ext cx="1465834" cy="146583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1800" kern="1200"/>
            <a:t>Stories for a specific project </a:t>
          </a:r>
        </a:p>
      </dsp:txBody>
      <dsp:txXfrm>
        <a:off x="1272414" y="2440077"/>
        <a:ext cx="1036502" cy="103650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E10293-97F1-4DE6-A5DA-7528C497A7BD}">
      <dsp:nvSpPr>
        <dsp:cNvPr id="0" name=""/>
        <dsp:cNvSpPr/>
      </dsp:nvSpPr>
      <dsp:spPr>
        <a:xfrm>
          <a:off x="287043" y="1015539"/>
          <a:ext cx="892125" cy="89212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6F61CA-B12B-4FCB-865C-7E4DCC1BBFD0}">
      <dsp:nvSpPr>
        <dsp:cNvPr id="0" name=""/>
        <dsp:cNvSpPr/>
      </dsp:nvSpPr>
      <dsp:spPr>
        <a:xfrm>
          <a:off x="477168" y="1205664"/>
          <a:ext cx="511875" cy="51187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C73E31-68E4-4C67-BA96-C5B535684687}">
      <dsp:nvSpPr>
        <dsp:cNvPr id="0" name=""/>
        <dsp:cNvSpPr/>
      </dsp:nvSpPr>
      <dsp:spPr>
        <a:xfrm>
          <a:off x="1856" y="2185540"/>
          <a:ext cx="1462500" cy="58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IE" sz="1100" kern="1200"/>
            <a:t>At the beginning of the conversation</a:t>
          </a:r>
          <a:endParaRPr lang="en-US" sz="1100" kern="1200"/>
        </a:p>
      </dsp:txBody>
      <dsp:txXfrm>
        <a:off x="1856" y="2185540"/>
        <a:ext cx="1462500" cy="585000"/>
      </dsp:txXfrm>
    </dsp:sp>
    <dsp:sp modelId="{83C53695-8679-410B-82A8-9B80511F62F3}">
      <dsp:nvSpPr>
        <dsp:cNvPr id="0" name=""/>
        <dsp:cNvSpPr/>
      </dsp:nvSpPr>
      <dsp:spPr>
        <a:xfrm>
          <a:off x="2005481" y="1015539"/>
          <a:ext cx="892125" cy="89212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F6D6D5-7C51-4078-BE91-9BD423BAFFFE}">
      <dsp:nvSpPr>
        <dsp:cNvPr id="0" name=""/>
        <dsp:cNvSpPr/>
      </dsp:nvSpPr>
      <dsp:spPr>
        <a:xfrm>
          <a:off x="2195606" y="1205664"/>
          <a:ext cx="511875" cy="51187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C40EAC-2D70-4C7B-8BDF-8C293858FC77}">
      <dsp:nvSpPr>
        <dsp:cNvPr id="0" name=""/>
        <dsp:cNvSpPr/>
      </dsp:nvSpPr>
      <dsp:spPr>
        <a:xfrm>
          <a:off x="1720293" y="2185540"/>
          <a:ext cx="1462500" cy="58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IE" sz="1100" kern="1200"/>
            <a:t>At the end of the conversation</a:t>
          </a:r>
          <a:endParaRPr lang="en-US" sz="1100" kern="1200"/>
        </a:p>
      </dsp:txBody>
      <dsp:txXfrm>
        <a:off x="1720293" y="2185540"/>
        <a:ext cx="1462500" cy="585000"/>
      </dsp:txXfrm>
    </dsp:sp>
    <dsp:sp modelId="{FA491D72-8ADB-4586-8977-701B47F791AD}">
      <dsp:nvSpPr>
        <dsp:cNvPr id="0" name=""/>
        <dsp:cNvSpPr/>
      </dsp:nvSpPr>
      <dsp:spPr>
        <a:xfrm>
          <a:off x="3723918" y="1015539"/>
          <a:ext cx="892125" cy="89212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EFA911-0174-4A87-A8C5-97124A752961}">
      <dsp:nvSpPr>
        <dsp:cNvPr id="0" name=""/>
        <dsp:cNvSpPr/>
      </dsp:nvSpPr>
      <dsp:spPr>
        <a:xfrm>
          <a:off x="3914043" y="1205664"/>
          <a:ext cx="511875" cy="51187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3B60F1-32F3-4AE4-A5D6-7CE4255A47C3}">
      <dsp:nvSpPr>
        <dsp:cNvPr id="0" name=""/>
        <dsp:cNvSpPr/>
      </dsp:nvSpPr>
      <dsp:spPr>
        <a:xfrm>
          <a:off x="3438731" y="2185540"/>
          <a:ext cx="1462500" cy="58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IE" sz="1100" kern="1200"/>
            <a:t>To reply to a colleague or client when they have made a point</a:t>
          </a:r>
          <a:endParaRPr lang="en-US" sz="1100" kern="1200"/>
        </a:p>
      </dsp:txBody>
      <dsp:txXfrm>
        <a:off x="3438731" y="2185540"/>
        <a:ext cx="1462500" cy="585000"/>
      </dsp:txXfrm>
    </dsp:sp>
    <dsp:sp modelId="{2EF08A6D-BD7C-4748-96C8-F02EC3F62F94}">
      <dsp:nvSpPr>
        <dsp:cNvPr id="0" name=""/>
        <dsp:cNvSpPr/>
      </dsp:nvSpPr>
      <dsp:spPr>
        <a:xfrm>
          <a:off x="5442356" y="1015539"/>
          <a:ext cx="892125" cy="89212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DAD53A-3F94-4F7A-8D7F-C8F3B28A6737}">
      <dsp:nvSpPr>
        <dsp:cNvPr id="0" name=""/>
        <dsp:cNvSpPr/>
      </dsp:nvSpPr>
      <dsp:spPr>
        <a:xfrm>
          <a:off x="5632481" y="1205664"/>
          <a:ext cx="511875" cy="51187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451DF3-55E8-4AC2-9895-AB70B8A5D1D5}">
      <dsp:nvSpPr>
        <dsp:cNvPr id="0" name=""/>
        <dsp:cNvSpPr/>
      </dsp:nvSpPr>
      <dsp:spPr>
        <a:xfrm>
          <a:off x="5157168" y="2185540"/>
          <a:ext cx="1462500" cy="58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IE" sz="1100" kern="1200"/>
            <a:t>To reply to a colleague or client when they have asked a question</a:t>
          </a:r>
          <a:endParaRPr lang="en-US" sz="1100" kern="1200"/>
        </a:p>
      </dsp:txBody>
      <dsp:txXfrm>
        <a:off x="5157168" y="2185540"/>
        <a:ext cx="1462500" cy="585000"/>
      </dsp:txXfrm>
    </dsp:sp>
    <dsp:sp modelId="{A27E84B9-C10A-4C98-815C-5CE0FE100CAD}">
      <dsp:nvSpPr>
        <dsp:cNvPr id="0" name=""/>
        <dsp:cNvSpPr/>
      </dsp:nvSpPr>
      <dsp:spPr>
        <a:xfrm>
          <a:off x="7160793" y="1015539"/>
          <a:ext cx="892125" cy="892125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4024B4-F3BE-4F57-8E13-0C2B569C632F}">
      <dsp:nvSpPr>
        <dsp:cNvPr id="0" name=""/>
        <dsp:cNvSpPr/>
      </dsp:nvSpPr>
      <dsp:spPr>
        <a:xfrm>
          <a:off x="7350918" y="1205664"/>
          <a:ext cx="511875" cy="511875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36B638-0310-40E0-89E3-55C1A0802130}">
      <dsp:nvSpPr>
        <dsp:cNvPr id="0" name=""/>
        <dsp:cNvSpPr/>
      </dsp:nvSpPr>
      <dsp:spPr>
        <a:xfrm>
          <a:off x="6875606" y="2185540"/>
          <a:ext cx="1462500" cy="58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IE" sz="1100" kern="1200"/>
            <a:t>To support a point you have made</a:t>
          </a:r>
          <a:endParaRPr lang="en-US" sz="1100" kern="1200"/>
        </a:p>
      </dsp:txBody>
      <dsp:txXfrm>
        <a:off x="6875606" y="2185540"/>
        <a:ext cx="1462500" cy="585000"/>
      </dsp:txXfrm>
    </dsp:sp>
    <dsp:sp modelId="{8CF868FE-4863-4B9F-8312-C6C5D9E3C16E}">
      <dsp:nvSpPr>
        <dsp:cNvPr id="0" name=""/>
        <dsp:cNvSpPr/>
      </dsp:nvSpPr>
      <dsp:spPr>
        <a:xfrm>
          <a:off x="8879231" y="1015539"/>
          <a:ext cx="892125" cy="89212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F260E0-DA56-42C4-B412-F8403CAE5A28}">
      <dsp:nvSpPr>
        <dsp:cNvPr id="0" name=""/>
        <dsp:cNvSpPr/>
      </dsp:nvSpPr>
      <dsp:spPr>
        <a:xfrm>
          <a:off x="9069356" y="1205664"/>
          <a:ext cx="511875" cy="511875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8D2BA7-C238-4DCC-BDD2-85C498F062AF}">
      <dsp:nvSpPr>
        <dsp:cNvPr id="0" name=""/>
        <dsp:cNvSpPr/>
      </dsp:nvSpPr>
      <dsp:spPr>
        <a:xfrm>
          <a:off x="8594043" y="2185540"/>
          <a:ext cx="1462500" cy="58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IE" sz="1100" kern="1200"/>
            <a:t>To support a question you have asked. </a:t>
          </a:r>
          <a:endParaRPr lang="en-US" sz="1100" kern="1200"/>
        </a:p>
      </dsp:txBody>
      <dsp:txXfrm>
        <a:off x="8594043" y="2185540"/>
        <a:ext cx="1462500" cy="5850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25C817-2A08-4AF4-8DE4-5488B6549406}">
      <dsp:nvSpPr>
        <dsp:cNvPr id="0" name=""/>
        <dsp:cNvSpPr/>
      </dsp:nvSpPr>
      <dsp:spPr>
        <a:xfrm>
          <a:off x="377190" y="3160"/>
          <a:ext cx="2907506" cy="174450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How often are stories being used</a:t>
          </a:r>
        </a:p>
      </dsp:txBody>
      <dsp:txXfrm>
        <a:off x="377190" y="3160"/>
        <a:ext cx="2907506" cy="1744503"/>
      </dsp:txXfrm>
    </dsp:sp>
    <dsp:sp modelId="{07DFBC0F-3802-461B-9475-6F0F619D006E}">
      <dsp:nvSpPr>
        <dsp:cNvPr id="0" name=""/>
        <dsp:cNvSpPr/>
      </dsp:nvSpPr>
      <dsp:spPr>
        <a:xfrm>
          <a:off x="3575446" y="3160"/>
          <a:ext cx="2907506" cy="1744503"/>
        </a:xfrm>
        <a:prstGeom prst="rect">
          <a:avLst/>
        </a:prstGeom>
        <a:solidFill>
          <a:schemeClr val="accent2">
            <a:hueOff val="603141"/>
            <a:satOff val="-2361"/>
            <a:lumOff val="-200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How often are stories being shared</a:t>
          </a:r>
        </a:p>
      </dsp:txBody>
      <dsp:txXfrm>
        <a:off x="3575446" y="3160"/>
        <a:ext cx="2907506" cy="1744503"/>
      </dsp:txXfrm>
    </dsp:sp>
    <dsp:sp modelId="{29D5F5B0-3399-45F3-BAC0-EC950BF8DC40}">
      <dsp:nvSpPr>
        <dsp:cNvPr id="0" name=""/>
        <dsp:cNvSpPr/>
      </dsp:nvSpPr>
      <dsp:spPr>
        <a:xfrm>
          <a:off x="6773703" y="3160"/>
          <a:ext cx="2907506" cy="1744503"/>
        </a:xfrm>
        <a:prstGeom prst="rect">
          <a:avLst/>
        </a:prstGeom>
        <a:solidFill>
          <a:schemeClr val="accent2">
            <a:hueOff val="1206283"/>
            <a:satOff val="-4722"/>
            <a:lumOff val="-400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Are stories strengthening team bonds/client relationships</a:t>
          </a:r>
        </a:p>
      </dsp:txBody>
      <dsp:txXfrm>
        <a:off x="6773703" y="3160"/>
        <a:ext cx="2907506" cy="1744503"/>
      </dsp:txXfrm>
    </dsp:sp>
    <dsp:sp modelId="{A0971412-2B9D-4639-8FD4-3422B22DD3B1}">
      <dsp:nvSpPr>
        <dsp:cNvPr id="0" name=""/>
        <dsp:cNvSpPr/>
      </dsp:nvSpPr>
      <dsp:spPr>
        <a:xfrm>
          <a:off x="377190" y="2038415"/>
          <a:ext cx="2907506" cy="1744503"/>
        </a:xfrm>
        <a:prstGeom prst="rect">
          <a:avLst/>
        </a:prstGeom>
        <a:solidFill>
          <a:schemeClr val="accent2">
            <a:hueOff val="1809424"/>
            <a:satOff val="-7084"/>
            <a:lumOff val="-599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Achieve organisational goals</a:t>
          </a:r>
        </a:p>
      </dsp:txBody>
      <dsp:txXfrm>
        <a:off x="377190" y="2038415"/>
        <a:ext cx="2907506" cy="1744503"/>
      </dsp:txXfrm>
    </dsp:sp>
    <dsp:sp modelId="{A6FD1EAD-C018-423F-B3F4-D5683615B2F0}">
      <dsp:nvSpPr>
        <dsp:cNvPr id="0" name=""/>
        <dsp:cNvSpPr/>
      </dsp:nvSpPr>
      <dsp:spPr>
        <a:xfrm>
          <a:off x="3575446" y="2038415"/>
          <a:ext cx="2907506" cy="1744503"/>
        </a:xfrm>
        <a:prstGeom prst="rect">
          <a:avLst/>
        </a:prstGeom>
        <a:solidFill>
          <a:schemeClr val="accent2">
            <a:hueOff val="2412566"/>
            <a:satOff val="-9445"/>
            <a:lumOff val="-799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Validate message was heard</a:t>
          </a:r>
        </a:p>
      </dsp:txBody>
      <dsp:txXfrm>
        <a:off x="3575446" y="2038415"/>
        <a:ext cx="2907506" cy="1744503"/>
      </dsp:txXfrm>
    </dsp:sp>
    <dsp:sp modelId="{DCDB69FA-D240-4353-A87E-A1D7DC66CAD9}">
      <dsp:nvSpPr>
        <dsp:cNvPr id="0" name=""/>
        <dsp:cNvSpPr/>
      </dsp:nvSpPr>
      <dsp:spPr>
        <a:xfrm>
          <a:off x="6773703" y="2038415"/>
          <a:ext cx="2907506" cy="1744503"/>
        </a:xfrm>
        <a:prstGeom prst="rect">
          <a:avLst/>
        </a:prstGeom>
        <a:solidFill>
          <a:schemeClr val="accent2">
            <a:hueOff val="3015707"/>
            <a:satOff val="-11806"/>
            <a:lumOff val="-999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Capture changes in behaviour</a:t>
          </a:r>
        </a:p>
      </dsp:txBody>
      <dsp:txXfrm>
        <a:off x="6773703" y="2038415"/>
        <a:ext cx="2907506" cy="17445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781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12/10/2020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508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12/10/2020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785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12/10/2020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127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12/10/2020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465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12/10/2020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77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12/10/2020</a:t>
            </a:fld>
            <a:endParaRPr lang="en-US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292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12/10/2020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115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12/10/2020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142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813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480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5940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1" r:id="rId6"/>
    <p:sldLayoutId id="2147483707" r:id="rId7"/>
    <p:sldLayoutId id="2147483708" r:id="rId8"/>
    <p:sldLayoutId id="2147483709" r:id="rId9"/>
    <p:sldLayoutId id="2147483710" r:id="rId10"/>
    <p:sldLayoutId id="214748371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6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bluediamondgallery.com/handwriting/q/questions.html" TargetMode="External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um.com/ingenious/adding-storybook-to-our-workflow-e32e817f972d" TargetMode="External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sv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A9286AD2-18A9-4868-A4E3-7A2097A20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FEF04A-C6D0-48E7-AD78-9F5E564E81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8" y="639097"/>
            <a:ext cx="10899604" cy="3686015"/>
          </a:xfrm>
        </p:spPr>
        <p:txBody>
          <a:bodyPr>
            <a:normAutofit/>
          </a:bodyPr>
          <a:lstStyle/>
          <a:p>
            <a:r>
              <a:rPr lang="en-IE" sz="5000" b="1" dirty="0">
                <a:latin typeface="Bell MT" panose="02020503060305020303" pitchFamily="18" charset="0"/>
              </a:rPr>
              <a:t>Storytelling for Sales Professionals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1B3A3B-C30D-42F6-916A-6152AFD3A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56688" y="4672739"/>
            <a:ext cx="4559111" cy="1021498"/>
          </a:xfrm>
        </p:spPr>
        <p:txBody>
          <a:bodyPr>
            <a:noAutofit/>
          </a:bodyPr>
          <a:lstStyle/>
          <a:p>
            <a:r>
              <a:rPr lang="en-GB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Eric Fitzpatrick</a:t>
            </a:r>
          </a:p>
          <a:p>
            <a:r>
              <a:rPr lang="en-GB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eric@arkspeakingandtraining.com</a:t>
            </a:r>
          </a:p>
          <a:p>
            <a:r>
              <a:rPr lang="en-GB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087 2851878</a:t>
            </a:r>
          </a:p>
          <a:p>
            <a:endParaRPr lang="en-IE" sz="4000" b="1" dirty="0">
              <a:solidFill>
                <a:schemeClr val="tx1">
                  <a:lumMod val="85000"/>
                  <a:lumOff val="15000"/>
                </a:schemeClr>
              </a:solidFill>
              <a:latin typeface="Bell MT" panose="02020503060305020303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F534C4E-FC30-4DD4-A63D-B8821232FBF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643467" y="888477"/>
            <a:ext cx="3991847" cy="2245423"/>
          </a:xfrm>
          <a:prstGeom prst="rect">
            <a:avLst/>
          </a:prstGeom>
        </p:spPr>
      </p:pic>
      <p:pic>
        <p:nvPicPr>
          <p:cNvPr id="7" name="Picture 6" descr="A picture containing red&#10;&#10;Description automatically generated">
            <a:extLst>
              <a:ext uri="{FF2B5EF4-FFF2-40B4-BE49-F238E27FC236}">
                <a16:creationId xmlns:a16="http://schemas.microsoft.com/office/drawing/2014/main" id="{97B6903D-B5FF-414F-8BC7-556C32F441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7" y="4530267"/>
            <a:ext cx="3991847" cy="628716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7A7CD63-7EC3-44F3-95D0-595C4019F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27754" y="4498925"/>
            <a:ext cx="5636107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B8552A09-235F-4027-B9C7-B09D159C7F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D75C47-CCA4-46EF-A44E-33644D8521F5}"/>
              </a:ext>
            </a:extLst>
          </p:cNvPr>
          <p:cNvSpPr txBox="1"/>
          <p:nvPr/>
        </p:nvSpPr>
        <p:spPr>
          <a:xfrm>
            <a:off x="458810" y="4270146"/>
            <a:ext cx="11419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E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12" descr="A picture containing red&#10;&#10;Description automatically generated">
            <a:extLst>
              <a:ext uri="{FF2B5EF4-FFF2-40B4-BE49-F238E27FC236}">
                <a16:creationId xmlns:a16="http://schemas.microsoft.com/office/drawing/2014/main" id="{82ADEEBB-D0B2-4A85-AC6E-A0AA964BED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900" y="4309816"/>
            <a:ext cx="3797851" cy="816881"/>
          </a:xfrm>
          <a:prstGeom prst="rect">
            <a:avLst/>
          </a:prstGeom>
        </p:spPr>
      </p:pic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6A4B6514-CC48-4EA2-BF4D-BC1E54981A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592" y="4964209"/>
            <a:ext cx="4733162" cy="783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7589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99000"/>
                <a:satMod val="140000"/>
              </a:schemeClr>
            </a:gs>
            <a:gs pos="65000">
              <a:schemeClr val="bg1">
                <a:tint val="100000"/>
                <a:shade val="80000"/>
                <a:satMod val="130000"/>
              </a:schemeClr>
            </a:gs>
            <a:gs pos="100000">
              <a:schemeClr val="bg1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8">
            <a:extLst>
              <a:ext uri="{FF2B5EF4-FFF2-40B4-BE49-F238E27FC236}">
                <a16:creationId xmlns:a16="http://schemas.microsoft.com/office/drawing/2014/main" id="{416A0E3C-60E6-4F39-BC55-5F7C224E1F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7" name="Straight Connector 10">
            <a:extLst>
              <a:ext uri="{FF2B5EF4-FFF2-40B4-BE49-F238E27FC236}">
                <a16:creationId xmlns:a16="http://schemas.microsoft.com/office/drawing/2014/main" id="{C5025DAC-8B93-4160-B017-3A274A5828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8" name="Rectangle 12">
            <a:extLst>
              <a:ext uri="{FF2B5EF4-FFF2-40B4-BE49-F238E27FC236}">
                <a16:creationId xmlns:a16="http://schemas.microsoft.com/office/drawing/2014/main" id="{0F6F1E82-F603-49E4-9641-09EEA984A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14">
            <a:extLst>
              <a:ext uri="{FF2B5EF4-FFF2-40B4-BE49-F238E27FC236}">
                <a16:creationId xmlns:a16="http://schemas.microsoft.com/office/drawing/2014/main" id="{C81CFD00-FC30-4AFB-A61F-3127B2C90F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16">
            <a:extLst>
              <a:ext uri="{FF2B5EF4-FFF2-40B4-BE49-F238E27FC236}">
                <a16:creationId xmlns:a16="http://schemas.microsoft.com/office/drawing/2014/main" id="{9D1595AB-90F6-488F-B5E3-F8CFCC8FAA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31" name="TextBox 1">
            <a:extLst>
              <a:ext uri="{FF2B5EF4-FFF2-40B4-BE49-F238E27FC236}">
                <a16:creationId xmlns:a16="http://schemas.microsoft.com/office/drawing/2014/main" id="{C3425BA7-879C-460C-AD17-2F51FCA770C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29838507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36F4C6B-EB1D-422F-BDE4-EC79DA45A265}"/>
              </a:ext>
            </a:extLst>
          </p:cNvPr>
          <p:cNvSpPr txBox="1"/>
          <p:nvPr/>
        </p:nvSpPr>
        <p:spPr>
          <a:xfrm>
            <a:off x="2170546" y="775862"/>
            <a:ext cx="751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5400">
                <a:latin typeface="+mj-lt"/>
              </a:rPr>
              <a:t>Stories and the Brain</a:t>
            </a:r>
          </a:p>
        </p:txBody>
      </p:sp>
    </p:spTree>
    <p:extLst>
      <p:ext uri="{BB962C8B-B14F-4D97-AF65-F5344CB8AC3E}">
        <p14:creationId xmlns:p14="http://schemas.microsoft.com/office/powerpoint/2010/main" val="34067008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graphicEl>
                                              <a:dgm id="{28894606-87FA-49B5-B859-0D1501C334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>
                                            <p:graphicEl>
                                              <a:dgm id="{28894606-87FA-49B5-B859-0D1501C334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>
                                            <p:graphicEl>
                                              <a:dgm id="{28894606-87FA-49B5-B859-0D1501C334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graphicEl>
                                              <a:dgm id="{A5523EC5-6459-47D6-B4A3-97246EA0D0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1">
                                            <p:graphicEl>
                                              <a:dgm id="{A5523EC5-6459-47D6-B4A3-97246EA0D0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">
                                            <p:graphicEl>
                                              <a:dgm id="{A5523EC5-6459-47D6-B4A3-97246EA0D0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graphicEl>
                                              <a:dgm id="{503B8A49-BE1C-4B33-9A21-4D69893BE5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1">
                                            <p:graphicEl>
                                              <a:dgm id="{503B8A49-BE1C-4B33-9A21-4D69893BE5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1">
                                            <p:graphicEl>
                                              <a:dgm id="{503B8A49-BE1C-4B33-9A21-4D69893BE5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graphicEl>
                                              <a:dgm id="{384B81D6-A9DD-4FA1-A0BC-C4E374A6F5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1">
                                            <p:graphicEl>
                                              <a:dgm id="{384B81D6-A9DD-4FA1-A0BC-C4E374A6F5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">
                                            <p:graphicEl>
                                              <a:dgm id="{384B81D6-A9DD-4FA1-A0BC-C4E374A6F5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graphicEl>
                                              <a:dgm id="{8A19C2AE-4A7A-4444-974F-608A16BFB3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">
                                            <p:graphicEl>
                                              <a:dgm id="{8A19C2AE-4A7A-4444-974F-608A16BFB3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">
                                            <p:graphicEl>
                                              <a:dgm id="{8A19C2AE-4A7A-4444-974F-608A16BFB3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graphicEl>
                                              <a:dgm id="{655705FB-3432-4549-8C1C-57894659E3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1">
                                            <p:graphicEl>
                                              <a:dgm id="{655705FB-3432-4549-8C1C-57894659E3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1">
                                            <p:graphicEl>
                                              <a:dgm id="{655705FB-3432-4549-8C1C-57894659E3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graphicEl>
                                              <a:dgm id="{BDC0FFF3-957B-4D09-B880-E5F4E3C142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1">
                                            <p:graphicEl>
                                              <a:dgm id="{BDC0FFF3-957B-4D09-B880-E5F4E3C142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1">
                                            <p:graphicEl>
                                              <a:dgm id="{BDC0FFF3-957B-4D09-B880-E5F4E3C142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graphicEl>
                                              <a:dgm id="{4BC7F2ED-0CCD-4C03-9276-7F956C422E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1">
                                            <p:graphicEl>
                                              <a:dgm id="{4BC7F2ED-0CCD-4C03-9276-7F956C422E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1">
                                            <p:graphicEl>
                                              <a:dgm id="{4BC7F2ED-0CCD-4C03-9276-7F956C422E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graphicEl>
                                              <a:dgm id="{89794ED6-A86D-464A-B4DC-25677D3DE6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">
                                            <p:graphicEl>
                                              <a:dgm id="{89794ED6-A86D-464A-B4DC-25677D3DE6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">
                                            <p:graphicEl>
                                              <a:dgm id="{89794ED6-A86D-464A-B4DC-25677D3DE6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graphicEl>
                                              <a:dgm id="{35E83FA2-FB13-4AA2-8664-6D313DB15D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">
                                            <p:graphicEl>
                                              <a:dgm id="{35E83FA2-FB13-4AA2-8664-6D313DB15D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">
                                            <p:graphicEl>
                                              <a:dgm id="{35E83FA2-FB13-4AA2-8664-6D313DB15D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graphicEl>
                                              <a:dgm id="{04208C05-FDD8-4DBB-8B41-1C9543A973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1">
                                            <p:graphicEl>
                                              <a:dgm id="{04208C05-FDD8-4DBB-8B41-1C9543A973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1">
                                            <p:graphicEl>
                                              <a:dgm id="{04208C05-FDD8-4DBB-8B41-1C9543A973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graphicEl>
                                              <a:dgm id="{0AE1EB09-D014-4DDF-8625-5CF03181E6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1">
                                            <p:graphicEl>
                                              <a:dgm id="{0AE1EB09-D014-4DDF-8625-5CF03181E6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1">
                                            <p:graphicEl>
                                              <a:dgm id="{0AE1EB09-D014-4DDF-8625-5CF03181E6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graphicEl>
                                              <a:dgm id="{5EFEB3B7-2CBB-4C4D-B60B-82D6980C80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1">
                                            <p:graphicEl>
                                              <a:dgm id="{5EFEB3B7-2CBB-4C4D-B60B-82D6980C80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1">
                                            <p:graphicEl>
                                              <a:dgm id="{5EFEB3B7-2CBB-4C4D-B60B-82D6980C80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graphicEl>
                                              <a:dgm id="{79D9BABF-1861-413E-A5F6-5C6FFDE121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1">
                                            <p:graphicEl>
                                              <a:dgm id="{79D9BABF-1861-413E-A5F6-5C6FFDE121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1">
                                            <p:graphicEl>
                                              <a:dgm id="{79D9BABF-1861-413E-A5F6-5C6FFDE121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graphicEl>
                                              <a:dgm id="{AD625A10-25BF-4F76-B591-D43EA5ED2C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1">
                                            <p:graphicEl>
                                              <a:dgm id="{AD625A10-25BF-4F76-B591-D43EA5ED2C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1">
                                            <p:graphicEl>
                                              <a:dgm id="{AD625A10-25BF-4F76-B591-D43EA5ED2C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1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4C869C3B-5565-4AAC-86A8-9EB0AB1C65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01F642-DE3C-4C2C-9FC4-9C0132CE5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423" y="3807725"/>
            <a:ext cx="10909073" cy="144706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>
                <a:solidFill>
                  <a:schemeClr val="tx1">
                    <a:lumMod val="85000"/>
                    <a:lumOff val="15000"/>
                  </a:schemeClr>
                </a:solidFill>
              </a:rPr>
              <a:t>The Science behind Stories </a:t>
            </a:r>
          </a:p>
        </p:txBody>
      </p:sp>
      <p:pic>
        <p:nvPicPr>
          <p:cNvPr id="7" name="Graphic 6" descr="Robot">
            <a:extLst>
              <a:ext uri="{FF2B5EF4-FFF2-40B4-BE49-F238E27FC236}">
                <a16:creationId xmlns:a16="http://schemas.microsoft.com/office/drawing/2014/main" id="{59688771-E930-46EA-9934-539AAC8082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14657" y="771100"/>
            <a:ext cx="2750022" cy="2750022"/>
          </a:xfrm>
          <a:prstGeom prst="rect">
            <a:avLst/>
          </a:prstGeom>
        </p:spPr>
      </p:pic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41136EC-EC34-4D08-B5AB-8CE5870B1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752600" y="5415653"/>
            <a:ext cx="868680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064CBAAB-7956-4763-9F69-A3FDBF1AC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230003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26">
            <a:extLst>
              <a:ext uri="{FF2B5EF4-FFF2-40B4-BE49-F238E27FC236}">
                <a16:creationId xmlns:a16="http://schemas.microsoft.com/office/drawing/2014/main" id="{416A0E3C-60E6-4F39-BC55-5F7C224E1F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44" name="Straight Connector 28">
            <a:extLst>
              <a:ext uri="{FF2B5EF4-FFF2-40B4-BE49-F238E27FC236}">
                <a16:creationId xmlns:a16="http://schemas.microsoft.com/office/drawing/2014/main" id="{C5025DAC-8B93-4160-B017-3A274A5828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45" name="Rectangle 30">
            <a:extLst>
              <a:ext uri="{FF2B5EF4-FFF2-40B4-BE49-F238E27FC236}">
                <a16:creationId xmlns:a16="http://schemas.microsoft.com/office/drawing/2014/main" id="{C8DD82D3-D002-45B0-B16A-82B3DA4EFD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32">
            <a:extLst>
              <a:ext uri="{FF2B5EF4-FFF2-40B4-BE49-F238E27FC236}">
                <a16:creationId xmlns:a16="http://schemas.microsoft.com/office/drawing/2014/main" id="{9F09C252-16FE-4557-AD6D-BB5CA7734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42053" y="1778497"/>
            <a:ext cx="0" cy="3200400"/>
          </a:xfrm>
          <a:prstGeom prst="line">
            <a:avLst/>
          </a:prstGeom>
          <a:ln w="19050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1">
            <a:extLst>
              <a:ext uri="{FF2B5EF4-FFF2-40B4-BE49-F238E27FC236}">
                <a16:creationId xmlns:a16="http://schemas.microsoft.com/office/drawing/2014/main" id="{4922E4EC-D7EC-4707-8629-937BB775DA68}"/>
              </a:ext>
            </a:extLst>
          </p:cNvPr>
          <p:cNvSpPr txBox="1"/>
          <p:nvPr/>
        </p:nvSpPr>
        <p:spPr>
          <a:xfrm>
            <a:off x="4428565" y="643466"/>
            <a:ext cx="6818427" cy="5470462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pPr>
              <a:spcAft>
                <a:spcPts val="600"/>
              </a:spcAft>
              <a:buFont typeface="Calibri" panose="020F0502020204030204" pitchFamily="34" charset="0"/>
            </a:pPr>
            <a:r>
              <a:rPr lang="en-US" sz="2400">
                <a:solidFill>
                  <a:schemeClr val="tx1">
                    <a:lumMod val="75000"/>
                    <a:lumOff val="25000"/>
                  </a:schemeClr>
                </a:solidFill>
              </a:rPr>
              <a:t>Cooper 1997 – generate understanding</a:t>
            </a:r>
          </a:p>
          <a:p>
            <a:pPr>
              <a:spcAft>
                <a:spcPts val="600"/>
              </a:spcAft>
              <a:buFont typeface="Calibri" panose="020F0502020204030204" pitchFamily="34" charset="0"/>
            </a:pPr>
            <a:endParaRPr lang="en-US" sz="24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600"/>
              </a:spcAft>
              <a:buFont typeface="Calibri" panose="020F0502020204030204" pitchFamily="34" charset="0"/>
            </a:pPr>
            <a:r>
              <a:rPr lang="en-US" sz="2400">
                <a:solidFill>
                  <a:schemeClr val="tx1">
                    <a:lumMod val="75000"/>
                    <a:lumOff val="25000"/>
                  </a:schemeClr>
                </a:solidFill>
              </a:rPr>
              <a:t>Coles 1989 – Stories aid recall, message retention, and generate learner enthusiasm</a:t>
            </a:r>
          </a:p>
          <a:p>
            <a:pPr>
              <a:spcAft>
                <a:spcPts val="600"/>
              </a:spcAft>
              <a:buFont typeface="Calibri" panose="020F0502020204030204" pitchFamily="34" charset="0"/>
            </a:pPr>
            <a:endParaRPr lang="en-US" sz="24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600"/>
              </a:spcAft>
              <a:buFont typeface="Calibri" panose="020F0502020204030204" pitchFamily="34" charset="0"/>
            </a:pPr>
            <a:r>
              <a:rPr lang="en-US" sz="2400">
                <a:solidFill>
                  <a:schemeClr val="tx1">
                    <a:lumMod val="75000"/>
                    <a:lumOff val="25000"/>
                  </a:schemeClr>
                </a:solidFill>
              </a:rPr>
              <a:t>Chafe 1985, Pinker 2000 Connect with existing banks of knowledge</a:t>
            </a:r>
          </a:p>
          <a:p>
            <a:pPr>
              <a:spcAft>
                <a:spcPts val="600"/>
              </a:spcAft>
              <a:buFont typeface="Calibri" panose="020F0502020204030204" pitchFamily="34" charset="0"/>
            </a:pPr>
            <a:endParaRPr lang="en-US" sz="24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600"/>
              </a:spcAft>
              <a:buFont typeface="Calibri" panose="020F0502020204030204" pitchFamily="34" charset="0"/>
            </a:pPr>
            <a:r>
              <a:rPr lang="en-US" sz="240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Mehl</a:t>
            </a:r>
            <a:r>
              <a:rPr lang="en-US" sz="2400">
                <a:solidFill>
                  <a:schemeClr val="tx1">
                    <a:lumMod val="75000"/>
                    <a:lumOff val="25000"/>
                  </a:schemeClr>
                </a:solidFill>
              </a:rPr>
              <a:t>-Madrona 2005 Stories create meaning</a:t>
            </a:r>
          </a:p>
          <a:p>
            <a:pPr>
              <a:spcAft>
                <a:spcPts val="600"/>
              </a:spcAft>
              <a:buFont typeface="Calibri" panose="020F0502020204030204" pitchFamily="34" charset="0"/>
            </a:pPr>
            <a:endParaRPr lang="en-US" sz="24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600"/>
              </a:spcAft>
              <a:buFont typeface="Calibri" panose="020F0502020204030204" pitchFamily="34" charset="0"/>
            </a:pPr>
            <a:r>
              <a:rPr lang="en-US" sz="2400">
                <a:solidFill>
                  <a:schemeClr val="tx1">
                    <a:lumMod val="75000"/>
                    <a:lumOff val="25000"/>
                  </a:schemeClr>
                </a:solidFill>
              </a:rPr>
              <a:t>Chafe 1985 – Stories create empathy and increase degree to which listeners want to learn and understand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40D9D15-0F79-4E5A-929E-B00F1A0662F8}"/>
              </a:ext>
            </a:extLst>
          </p:cNvPr>
          <p:cNvSpPr txBox="1"/>
          <p:nvPr/>
        </p:nvSpPr>
        <p:spPr>
          <a:xfrm>
            <a:off x="904973" y="1979628"/>
            <a:ext cx="257842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600" b="1">
                <a:latin typeface="Bell MT" panose="02020503060305020303" pitchFamily="18" charset="0"/>
              </a:rPr>
              <a:t>Research into stories and how they help </a:t>
            </a:r>
          </a:p>
        </p:txBody>
      </p:sp>
    </p:spTree>
    <p:extLst>
      <p:ext uri="{BB962C8B-B14F-4D97-AF65-F5344CB8AC3E}">
        <p14:creationId xmlns:p14="http://schemas.microsoft.com/office/powerpoint/2010/main" val="1174870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" name="Picture 24">
            <a:extLst>
              <a:ext uri="{FF2B5EF4-FFF2-40B4-BE49-F238E27FC236}">
                <a16:creationId xmlns:a16="http://schemas.microsoft.com/office/drawing/2014/main" id="{EE51EE85-FF60-4060-A375-DADCBCDE7CD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3735" b="11995"/>
          <a:stretch/>
        </p:blipFill>
        <p:spPr>
          <a:xfrm>
            <a:off x="-1" y="10"/>
            <a:ext cx="12191999" cy="685799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510CAD9-8144-4659-8A41-C53FA3D7B543}"/>
              </a:ext>
            </a:extLst>
          </p:cNvPr>
          <p:cNvSpPr txBox="1"/>
          <p:nvPr/>
        </p:nvSpPr>
        <p:spPr>
          <a:xfrm>
            <a:off x="1097280" y="758952"/>
            <a:ext cx="10058400" cy="3566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8000" spc="-5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How can Stories help?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8000" spc="-5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587581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99000"/>
                <a:satMod val="140000"/>
              </a:schemeClr>
            </a:gs>
            <a:gs pos="65000">
              <a:schemeClr val="bg1">
                <a:tint val="100000"/>
                <a:shade val="80000"/>
                <a:satMod val="130000"/>
              </a:schemeClr>
            </a:gs>
            <a:gs pos="100000">
              <a:schemeClr val="bg1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16A0E3C-60E6-4F39-BC55-5F7C224E1F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5025DAC-8B93-4160-B017-3A274A5828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0F6F1E82-F603-49E4-9641-09EEA984A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81CFD00-FC30-4AFB-A61F-3127B2C90F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9D1595AB-90F6-488F-B5E3-F8CFCC8FAA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3860173-CA6B-4EA9-A743-46BE40D66E9F}"/>
              </a:ext>
            </a:extLst>
          </p:cNvPr>
          <p:cNvSpPr txBox="1"/>
          <p:nvPr/>
        </p:nvSpPr>
        <p:spPr>
          <a:xfrm>
            <a:off x="1594714" y="826618"/>
            <a:ext cx="60312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IE" sz="4800" b="1">
                <a:latin typeface="+mj-lt"/>
              </a:rPr>
              <a:t>How can Stories Help?</a:t>
            </a:r>
          </a:p>
        </p:txBody>
      </p: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4EA3B7B9-A9DF-494C-9341-A0A0FD15EB9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68398685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18517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7BA285E-7B79-4CC7-B005-A29D2246A7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C7BA285E-7B79-4CC7-B005-A29D2246A7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C7BA285E-7B79-4CC7-B005-A29D2246A7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B4ADBF8-3D15-4303-952F-94CD158DF4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graphicEl>
                                              <a:dgm id="{8B4ADBF8-3D15-4303-952F-94CD158DF4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graphicEl>
                                              <a:dgm id="{8B4ADBF8-3D15-4303-952F-94CD158DF4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78A5A5D-E448-4D40-9B43-465E14F234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graphicEl>
                                              <a:dgm id="{078A5A5D-E448-4D40-9B43-465E14F234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graphicEl>
                                              <a:dgm id="{078A5A5D-E448-4D40-9B43-465E14F234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F246173-675B-4CA9-86E1-DA1494D7B8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graphicEl>
                                              <a:dgm id="{5F246173-675B-4CA9-86E1-DA1494D7B8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graphicEl>
                                              <a:dgm id="{5F246173-675B-4CA9-86E1-DA1494D7B8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2DD4B88-ABE2-4768-BF6F-52B22599BD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graphicEl>
                                              <a:dgm id="{22DD4B88-ABE2-4768-BF6F-52B22599BD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graphicEl>
                                              <a:dgm id="{22DD4B88-ABE2-4768-BF6F-52B22599BD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DAD066B-8888-4C36-81B6-2C9880E093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graphicEl>
                                              <a:dgm id="{8DAD066B-8888-4C36-81B6-2C9880E093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graphicEl>
                                              <a:dgm id="{8DAD066B-8888-4C36-81B6-2C9880E093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C8C1E52-E467-4614-8F55-33D82FD9DA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graphicEl>
                                              <a:dgm id="{CC8C1E52-E467-4614-8F55-33D82FD9DA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graphicEl>
                                              <a:dgm id="{CC8C1E52-E467-4614-8F55-33D82FD9DA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75FCF59-C372-4B6C-BCED-5F6B29663F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graphicEl>
                                              <a:dgm id="{875FCF59-C372-4B6C-BCED-5F6B29663F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graphicEl>
                                              <a:dgm id="{875FCF59-C372-4B6C-BCED-5F6B29663F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44828ED-5445-40F5-8E92-99BB3200E0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graphicEl>
                                              <a:dgm id="{F44828ED-5445-40F5-8E92-99BB3200E0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graphicEl>
                                              <a:dgm id="{F44828ED-5445-40F5-8E92-99BB3200E0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C65DD7F-4D58-4C42-8FE5-9436C8A813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graphicEl>
                                              <a:dgm id="{EC65DD7F-4D58-4C42-8FE5-9436C8A813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graphicEl>
                                              <a:dgm id="{EC65DD7F-4D58-4C42-8FE5-9436C8A813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19CE519-7032-4080-B399-2347B1A04F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graphicEl>
                                              <a:dgm id="{C19CE519-7032-4080-B399-2347B1A04F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graphicEl>
                                              <a:dgm id="{C19CE519-7032-4080-B399-2347B1A04F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0AFD4EF-11CD-4017-BC42-4FC79CA2B8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graphicEl>
                                              <a:dgm id="{A0AFD4EF-11CD-4017-BC42-4FC79CA2B8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graphicEl>
                                              <a:dgm id="{A0AFD4EF-11CD-4017-BC42-4FC79CA2B8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gradFill rotWithShape="1">
          <a:gsLst>
            <a:gs pos="0">
              <a:schemeClr val="bg1">
                <a:tint val="96000"/>
                <a:shade val="99000"/>
                <a:satMod val="140000"/>
              </a:schemeClr>
            </a:gs>
            <a:gs pos="65000">
              <a:schemeClr val="bg1">
                <a:tint val="100000"/>
                <a:shade val="80000"/>
                <a:satMod val="130000"/>
              </a:schemeClr>
            </a:gs>
            <a:gs pos="100000">
              <a:schemeClr val="bg1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16A0E3C-60E6-4F39-BC55-5F7C224E1F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5025DAC-8B93-4160-B017-3A274A5828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0F6F1E82-F603-49E4-9641-09EEA984A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81CFD00-FC30-4AFB-A61F-3127B2C90F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9D1595AB-90F6-488F-B5E3-F8CFCC8FAA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3860173-CA6B-4EA9-A743-46BE40D66E9F}"/>
              </a:ext>
            </a:extLst>
          </p:cNvPr>
          <p:cNvSpPr txBox="1"/>
          <p:nvPr/>
        </p:nvSpPr>
        <p:spPr>
          <a:xfrm>
            <a:off x="1594714" y="826618"/>
            <a:ext cx="70698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IE" sz="4800" b="1">
                <a:latin typeface="+mj-lt"/>
              </a:rPr>
              <a:t>How can Stories Help?</a:t>
            </a:r>
          </a:p>
        </p:txBody>
      </p: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4EA3B7B9-A9DF-494C-9341-A0A0FD15EB9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21035568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72894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6">
            <a:extLst>
              <a:ext uri="{FF2B5EF4-FFF2-40B4-BE49-F238E27FC236}">
                <a16:creationId xmlns:a16="http://schemas.microsoft.com/office/drawing/2014/main" id="{E844E128-FF69-4E9F-8327-6B504B3C5A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" y="0"/>
            <a:ext cx="12191985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28D52A-34F8-44F3-B1A5-BA69C3CED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824" y="516836"/>
            <a:ext cx="6533965" cy="1036756"/>
          </a:xfrm>
        </p:spPr>
        <p:txBody>
          <a:bodyPr>
            <a:normAutofit fontScale="90000"/>
          </a:bodyPr>
          <a:lstStyle/>
          <a:p>
            <a:r>
              <a:rPr lang="en-IE" sz="4000">
                <a:solidFill>
                  <a:srgbClr val="FFFFFF"/>
                </a:solidFill>
              </a:rPr>
              <a:t>What are their Component parts?</a:t>
            </a:r>
          </a:p>
        </p:txBody>
      </p:sp>
      <p:cxnSp>
        <p:nvCxnSpPr>
          <p:cNvPr id="49" name="Straight Connector 38">
            <a:extLst>
              <a:ext uri="{FF2B5EF4-FFF2-40B4-BE49-F238E27FC236}">
                <a16:creationId xmlns:a16="http://schemas.microsoft.com/office/drawing/2014/main" id="{055CEADF-09EA-423C-8C45-F94AF44D5A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5896" y="2353592"/>
            <a:ext cx="530352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79ECD2B-AB47-4AC3-9809-22E5398FE6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8239733"/>
              </p:ext>
            </p:extLst>
          </p:nvPr>
        </p:nvGraphicFramePr>
        <p:xfrm>
          <a:off x="5578764" y="1089891"/>
          <a:ext cx="6114472" cy="50338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40778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D8928D2-0A67-46A4-919E-E8D37FA995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4D8928D2-0A67-46A4-919E-E8D37FA995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4D8928D2-0A67-46A4-919E-E8D37FA995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AC5F38C-1F8E-4FAC-ACDC-9B8ECCC952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AAC5F38C-1F8E-4FAC-ACDC-9B8ECCC952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AAC5F38C-1F8E-4FAC-ACDC-9B8ECCC952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0FE7AD1-95D6-4F3A-88F1-042ACC412B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dgm id="{30FE7AD1-95D6-4F3A-88F1-042ACC412B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dgm id="{30FE7AD1-95D6-4F3A-88F1-042ACC412B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2C5FB36-9D6F-4DBA-A2EE-7342330B16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graphicEl>
                                              <a:dgm id="{42C5FB36-9D6F-4DBA-A2EE-7342330B16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graphicEl>
                                              <a:dgm id="{42C5FB36-9D6F-4DBA-A2EE-7342330B16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F32178E-C55D-40CA-9A7E-42AD9D1812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9F32178E-C55D-40CA-9A7E-42AD9D1812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9F32178E-C55D-40CA-9A7E-42AD9D1812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874F32F-7605-4CF6-98FE-D7D9C49EAC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graphicEl>
                                              <a:dgm id="{5874F32F-7605-4CF6-98FE-D7D9C49EAC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graphicEl>
                                              <a:dgm id="{5874F32F-7605-4CF6-98FE-D7D9C49EAC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C0D3A0C-B6B1-47B8-BE09-2DBA96226F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7C0D3A0C-B6B1-47B8-BE09-2DBA96226F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7C0D3A0C-B6B1-47B8-BE09-2DBA96226F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D1A5895-DD17-4803-A45B-42DBEE56FF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graphicEl>
                                              <a:dgm id="{9D1A5895-DD17-4803-A45B-42DBEE56FF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graphicEl>
                                              <a:dgm id="{9D1A5895-DD17-4803-A45B-42DBEE56FF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EEA1FB5-AD15-4CBA-B721-24F52350FC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graphicEl>
                                              <a:dgm id="{4EEA1FB5-AD15-4CBA-B721-24F52350FC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graphicEl>
                                              <a:dgm id="{4EEA1FB5-AD15-4CBA-B721-24F52350FC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CACAC77-AAD7-4A0B-B1CE-C53474D59F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graphicEl>
                                              <a:dgm id="{3CACAC77-AAD7-4A0B-B1CE-C53474D59F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graphicEl>
                                              <a:dgm id="{3CACAC77-AAD7-4A0B-B1CE-C53474D59F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7596739-6AC0-4CD6-8CBB-713CCFA765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graphicEl>
                                              <a:dgm id="{77596739-6AC0-4CD6-8CBB-713CCFA765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graphicEl>
                                              <a:dgm id="{77596739-6AC0-4CD6-8CBB-713CCFA765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FE51595-37F4-4C09-8EEB-87A84CA1AE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graphicEl>
                                              <a:dgm id="{FFE51595-37F4-4C09-8EEB-87A84CA1AE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>
                                            <p:graphicEl>
                                              <a:dgm id="{FFE51595-37F4-4C09-8EEB-87A84CA1AE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795163C-3007-412B-8F21-A3109492B0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graphicEl>
                                              <a:dgm id="{6795163C-3007-412B-8F21-A3109492B0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graphicEl>
                                              <a:dgm id="{6795163C-3007-412B-8F21-A3109492B0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6482F060-A4AF-4E0B-B364-7C6BA4A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6220" y="0"/>
            <a:ext cx="4641315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E26C9B-5056-4C38-8E2D-EA02F3DCD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814" y="640080"/>
            <a:ext cx="3659246" cy="285031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5400">
                <a:solidFill>
                  <a:srgbClr val="FFFFFF"/>
                </a:solidFill>
              </a:rPr>
              <a:t>What is the Story Finding Process?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9EB6DAA-2F0C-43D5-A577-15D5D2C4E3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2797" y="3651268"/>
            <a:ext cx="338328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FDB8A95-7F3B-46AA-BF2B-46EA07ED7E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4844038"/>
              </p:ext>
            </p:extLst>
          </p:nvPr>
        </p:nvGraphicFramePr>
        <p:xfrm>
          <a:off x="3676073" y="323272"/>
          <a:ext cx="8031113" cy="59166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682645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CE7B450-1F73-4AFE-8070-99B0034350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CCE7B450-1F73-4AFE-8070-99B0034350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CCE7B450-1F73-4AFE-8070-99B0034350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B9E5C49-E73F-4008-BE57-7D6F6D3471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CB9E5C49-E73F-4008-BE57-7D6F6D3471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CB9E5C49-E73F-4008-BE57-7D6F6D3471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64DE6B9-2F00-4195-A08C-56257F3D09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A64DE6B9-2F00-4195-A08C-56257F3D09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A64DE6B9-2F00-4195-A08C-56257F3D09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B725495-A9B9-4032-92E7-943485931B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graphicEl>
                                              <a:dgm id="{6B725495-A9B9-4032-92E7-943485931B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graphicEl>
                                              <a:dgm id="{6B725495-A9B9-4032-92E7-943485931B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93CAC4D-A0FA-4F8B-85DF-5E61013DFD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graphicEl>
                                              <a:dgm id="{D93CAC4D-A0FA-4F8B-85DF-5E61013DFD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graphicEl>
                                              <a:dgm id="{D93CAC4D-A0FA-4F8B-85DF-5E61013DFD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5FF10D4-0900-4097-B823-8B16FEF30C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graphicEl>
                                              <a:dgm id="{F5FF10D4-0900-4097-B823-8B16FEF30C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graphicEl>
                                              <a:dgm id="{F5FF10D4-0900-4097-B823-8B16FEF30C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2812163-E1FF-409E-BFB1-C6C2FA4BE0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graphicEl>
                                              <a:dgm id="{52812163-E1FF-409E-BFB1-C6C2FA4BE0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graphicEl>
                                              <a:dgm id="{52812163-E1FF-409E-BFB1-C6C2FA4BE0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9B1F6E9-BBCD-46D5-B3BB-F6A16B1297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graphicEl>
                                              <a:dgm id="{E9B1F6E9-BBCD-46D5-B3BB-F6A16B1297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graphicEl>
                                              <a:dgm id="{E9B1F6E9-BBCD-46D5-B3BB-F6A16B1297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DB4C10A-712F-4D42-973A-7ACE43F33A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graphicEl>
                                              <a:dgm id="{5DB4C10A-712F-4D42-973A-7ACE43F33A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graphicEl>
                                              <a:dgm id="{5DB4C10A-712F-4D42-973A-7ACE43F33A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food&#10;&#10;Description automatically generated">
            <a:extLst>
              <a:ext uri="{FF2B5EF4-FFF2-40B4-BE49-F238E27FC236}">
                <a16:creationId xmlns:a16="http://schemas.microsoft.com/office/drawing/2014/main" id="{943358DD-F843-4850-84F6-E45763018C3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b="15730"/>
          <a:stretch/>
        </p:blipFill>
        <p:spPr>
          <a:xfrm>
            <a:off x="709155" y="2266484"/>
            <a:ext cx="3585209" cy="201668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B63CACF-AF8B-488F-83D9-0B6EC3B84D2B}"/>
              </a:ext>
            </a:extLst>
          </p:cNvPr>
          <p:cNvSpPr txBox="1"/>
          <p:nvPr/>
        </p:nvSpPr>
        <p:spPr>
          <a:xfrm>
            <a:off x="4916128" y="914400"/>
            <a:ext cx="6676103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E"/>
              <a:t>When have you let a customer down?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E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E"/>
              <a:t>Which colleague do you most admire?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E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E"/>
              <a:t>What’s your best example of great customer service?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E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E"/>
              <a:t>Who’s your most satisfied customer?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E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E"/>
              <a:t>List three 1</a:t>
            </a:r>
            <a:r>
              <a:rPr lang="en-IE" baseline="30000"/>
              <a:t>st</a:t>
            </a:r>
            <a:r>
              <a:rPr lang="en-IE"/>
              <a:t>’s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E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E"/>
              <a:t>When have you been surprised by someone?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E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E"/>
              <a:t>Which client do you most admire?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E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E"/>
              <a:t>Which client do you like least?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E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E"/>
              <a:t>What have you learned from your clients (good or bad)?</a:t>
            </a:r>
          </a:p>
          <a:p>
            <a:endParaRPr lang="en-IE"/>
          </a:p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982113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text, book&#10;&#10;Description automatically generated">
            <a:extLst>
              <a:ext uri="{FF2B5EF4-FFF2-40B4-BE49-F238E27FC236}">
                <a16:creationId xmlns:a16="http://schemas.microsoft.com/office/drawing/2014/main" id="{99C01C2D-2CFB-44FB-BCB1-8444931025F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91B5995-01DF-4959-A91B-256C84DD87E9}"/>
              </a:ext>
            </a:extLst>
          </p:cNvPr>
          <p:cNvSpPr txBox="1"/>
          <p:nvPr/>
        </p:nvSpPr>
        <p:spPr>
          <a:xfrm>
            <a:off x="763480" y="372862"/>
            <a:ext cx="9747681" cy="5633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5 + 1 Stories you should have</a:t>
            </a:r>
          </a:p>
          <a:p>
            <a:endParaRPr lang="en-IE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</a:pPr>
            <a:r>
              <a:rPr lang="en-IE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Founder’s story</a:t>
            </a:r>
          </a:p>
          <a:p>
            <a:pPr>
              <a:lnSpc>
                <a:spcPct val="150000"/>
              </a:lnSpc>
            </a:pPr>
            <a:r>
              <a:rPr lang="en-IE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customer story</a:t>
            </a:r>
          </a:p>
          <a:p>
            <a:pPr>
              <a:lnSpc>
                <a:spcPct val="150000"/>
              </a:lnSpc>
            </a:pPr>
            <a:r>
              <a:rPr lang="en-IE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message story</a:t>
            </a:r>
          </a:p>
          <a:p>
            <a:pPr>
              <a:lnSpc>
                <a:spcPct val="150000"/>
              </a:lnSpc>
            </a:pPr>
            <a:r>
              <a:rPr lang="en-IE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connecting story</a:t>
            </a:r>
          </a:p>
          <a:p>
            <a:pPr>
              <a:lnSpc>
                <a:spcPct val="150000"/>
              </a:lnSpc>
            </a:pPr>
            <a:r>
              <a:rPr lang="en-IE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who I am story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313EB1C-ACA2-4F3E-965A-1708FE93E15E}"/>
              </a:ext>
            </a:extLst>
          </p:cNvPr>
          <p:cNvSpPr txBox="1"/>
          <p:nvPr/>
        </p:nvSpPr>
        <p:spPr>
          <a:xfrm>
            <a:off x="6212264" y="2592370"/>
            <a:ext cx="498677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+ 1 Story</a:t>
            </a:r>
          </a:p>
          <a:p>
            <a:endParaRPr lang="en-IE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IE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IE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Vision Story</a:t>
            </a:r>
          </a:p>
        </p:txBody>
      </p:sp>
    </p:spTree>
    <p:extLst>
      <p:ext uri="{BB962C8B-B14F-4D97-AF65-F5344CB8AC3E}">
        <p14:creationId xmlns:p14="http://schemas.microsoft.com/office/powerpoint/2010/main" val="1054381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5">
            <a:extLst>
              <a:ext uri="{FF2B5EF4-FFF2-40B4-BE49-F238E27FC236}">
                <a16:creationId xmlns:a16="http://schemas.microsoft.com/office/drawing/2014/main" id="{E75F8FC7-2268-462F-AFF6-A4A975C34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FEF04A-C6D0-48E7-AD78-9F5E564E81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27172" y="1071924"/>
            <a:ext cx="4930829" cy="346009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br>
              <a:rPr lang="en-IE" sz="2000" b="1">
                <a:latin typeface="Bell MT" panose="02020503060305020303" pitchFamily="18" charset="0"/>
              </a:rPr>
            </a:br>
            <a:br>
              <a:rPr lang="en-IE" sz="2000" b="1">
                <a:latin typeface="Bell MT" panose="02020503060305020303" pitchFamily="18" charset="0"/>
              </a:rPr>
            </a:br>
            <a:endParaRPr lang="en-IE" sz="2000" b="1">
              <a:latin typeface="Bell MT" panose="02020503060305020303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1B3A3B-C30D-42F6-916A-6152AFD3A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29999" y="4532015"/>
            <a:ext cx="4829101" cy="1162222"/>
          </a:xfrm>
        </p:spPr>
        <p:txBody>
          <a:bodyPr>
            <a:normAutofit/>
          </a:bodyPr>
          <a:lstStyle/>
          <a:p>
            <a:r>
              <a:rPr lang="en-IE" b="1">
                <a:solidFill>
                  <a:schemeClr val="tx1">
                    <a:lumMod val="85000"/>
                    <a:lumOff val="15000"/>
                  </a:schemeClr>
                </a:solidFill>
                <a:latin typeface="Bell MT" panose="02020503060305020303" pitchFamily="18" charset="0"/>
              </a:rPr>
              <a:t>Agenda</a:t>
            </a:r>
            <a:endParaRPr lang="en-IE">
              <a:solidFill>
                <a:schemeClr val="tx1">
                  <a:lumMod val="85000"/>
                  <a:lumOff val="15000"/>
                </a:schemeClr>
              </a:solidFill>
              <a:latin typeface="Bell MT" panose="02020503060305020303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F534C4E-FC30-4DD4-A63D-B8821232FBF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322" r="18540" b="-2"/>
          <a:stretch/>
        </p:blipFill>
        <p:spPr>
          <a:xfrm>
            <a:off x="582586" y="523684"/>
            <a:ext cx="5462001" cy="505415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</p:pic>
      <p:cxnSp>
        <p:nvCxnSpPr>
          <p:cNvPr id="29" name="Straight Connector 27">
            <a:extLst>
              <a:ext uri="{FF2B5EF4-FFF2-40B4-BE49-F238E27FC236}">
                <a16:creationId xmlns:a16="http://schemas.microsoft.com/office/drawing/2014/main" id="{BEF45B32-FB97-49CC-B778-CA7CF87BEF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858549" y="4371149"/>
            <a:ext cx="457200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29">
            <a:extLst>
              <a:ext uri="{FF2B5EF4-FFF2-40B4-BE49-F238E27FC236}">
                <a16:creationId xmlns:a16="http://schemas.microsoft.com/office/drawing/2014/main" id="{7EE051E9-6C07-4FBB-B4F7-EDF8DDEAA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A6551D-284E-4A7D-BF05-0688B06F70FD}"/>
              </a:ext>
            </a:extLst>
          </p:cNvPr>
          <p:cNvSpPr txBox="1"/>
          <p:nvPr/>
        </p:nvSpPr>
        <p:spPr>
          <a:xfrm>
            <a:off x="6757540" y="425006"/>
            <a:ext cx="5279981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IE" sz="2400" b="1">
                <a:latin typeface="Calibri" panose="020F0502020204030204" pitchFamily="34" charset="0"/>
                <a:cs typeface="Calibri" panose="020F0502020204030204" pitchFamily="34" charset="0"/>
              </a:rPr>
              <a:t>Why Stories?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IE" sz="2400" b="1">
                <a:latin typeface="Calibri" panose="020F0502020204030204" pitchFamily="34" charset="0"/>
                <a:cs typeface="Calibri" panose="020F0502020204030204" pitchFamily="34" charset="0"/>
              </a:rPr>
              <a:t>What a story is and is not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IE" sz="2400" b="1">
                <a:latin typeface="Calibri" panose="020F0502020204030204" pitchFamily="34" charset="0"/>
                <a:cs typeface="Calibri" panose="020F0502020204030204" pitchFamily="34" charset="0"/>
              </a:rPr>
              <a:t>Component parts of stories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IE" sz="2400" b="1">
                <a:latin typeface="Calibri" panose="020F0502020204030204" pitchFamily="34" charset="0"/>
                <a:cs typeface="Calibri" panose="020F0502020204030204" pitchFamily="34" charset="0"/>
              </a:rPr>
              <a:t>The story finding process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IE" sz="2400" b="1">
                <a:latin typeface="Calibri" panose="020F0502020204030204" pitchFamily="34" charset="0"/>
                <a:cs typeface="Calibri" panose="020F0502020204030204" pitchFamily="34" charset="0"/>
              </a:rPr>
              <a:t>When to use stories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IE" sz="2400" b="1">
                <a:latin typeface="Calibri" panose="020F0502020204030204" pitchFamily="34" charset="0"/>
                <a:cs typeface="Calibri" panose="020F0502020204030204" pitchFamily="34" charset="0"/>
              </a:rPr>
              <a:t>The 5 + 1 stories you should have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IE" sz="2400" b="1">
                <a:latin typeface="Calibri" panose="020F0502020204030204" pitchFamily="34" charset="0"/>
                <a:cs typeface="Calibri" panose="020F0502020204030204" pitchFamily="34" charset="0"/>
              </a:rPr>
              <a:t>Measure R.O.I on Storytelling </a:t>
            </a:r>
          </a:p>
          <a:p>
            <a:pPr>
              <a:lnSpc>
                <a:spcPct val="150000"/>
              </a:lnSpc>
            </a:pPr>
            <a:endParaRPr lang="en-IE" sz="2400" b="1"/>
          </a:p>
          <a:p>
            <a:pPr>
              <a:lnSpc>
                <a:spcPct val="150000"/>
              </a:lnSpc>
            </a:pPr>
            <a:endParaRPr lang="en-IE" sz="2400" b="1"/>
          </a:p>
          <a:p>
            <a:pPr>
              <a:lnSpc>
                <a:spcPct val="150000"/>
              </a:lnSpc>
            </a:pPr>
            <a:endParaRPr lang="en-IE" sz="2400" b="1"/>
          </a:p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09246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54DCD9B2-D552-47A6-9FE2-15D7E8159A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24C415-D2BD-4E5B-AAB8-6F98B38B6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0000" y="639098"/>
            <a:ext cx="4813072" cy="349479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000">
                <a:solidFill>
                  <a:schemeClr val="tx1">
                    <a:lumMod val="85000"/>
                    <a:lumOff val="15000"/>
                  </a:schemeClr>
                </a:solidFill>
              </a:rPr>
              <a:t>When to use Stories?</a:t>
            </a:r>
          </a:p>
        </p:txBody>
      </p:sp>
      <p:pic>
        <p:nvPicPr>
          <p:cNvPr id="7" name="Graphic 6" descr="Megaphone">
            <a:extLst>
              <a:ext uri="{FF2B5EF4-FFF2-40B4-BE49-F238E27FC236}">
                <a16:creationId xmlns:a16="http://schemas.microsoft.com/office/drawing/2014/main" id="{49CA06AE-4786-432B-AA1A-DA8D89A960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7921" y="640081"/>
            <a:ext cx="5054156" cy="5054156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CE0A9EA-62FA-4F43-BEF6-7BBBB3F90F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832349" y="4294754"/>
            <a:ext cx="43891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CCE25F7F-C10E-4478-90C0-93B61E6383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136576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99000"/>
                <a:satMod val="140000"/>
              </a:schemeClr>
            </a:gs>
            <a:gs pos="65000">
              <a:schemeClr val="bg1">
                <a:tint val="100000"/>
                <a:shade val="80000"/>
                <a:satMod val="130000"/>
              </a:schemeClr>
            </a:gs>
            <a:gs pos="100000">
              <a:schemeClr val="bg1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16A0E3C-60E6-4F39-BC55-5F7C224E1F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5025DAC-8B93-4160-B017-3A274A5828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F6F1E82-F603-49E4-9641-09EEA984A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81CFD00-FC30-4AFB-A61F-3127B2C90F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9D1595AB-90F6-488F-B5E3-F8CFCC8FAA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4" name="TextBox 1">
            <a:extLst>
              <a:ext uri="{FF2B5EF4-FFF2-40B4-BE49-F238E27FC236}">
                <a16:creationId xmlns:a16="http://schemas.microsoft.com/office/drawing/2014/main" id="{770A86E0-EF54-4E98-AD55-96E554B4835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25568875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9D78C22-5705-4FBD-87F9-52FAE7EA815D}"/>
              </a:ext>
            </a:extLst>
          </p:cNvPr>
          <p:cNvSpPr txBox="1"/>
          <p:nvPr/>
        </p:nvSpPr>
        <p:spPr>
          <a:xfrm>
            <a:off x="2022764" y="1099126"/>
            <a:ext cx="62622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800" b="1">
                <a:latin typeface="+mj-lt"/>
              </a:rPr>
              <a:t>When to use Stories </a:t>
            </a:r>
          </a:p>
        </p:txBody>
      </p:sp>
    </p:spTree>
    <p:extLst>
      <p:ext uri="{BB962C8B-B14F-4D97-AF65-F5344CB8AC3E}">
        <p14:creationId xmlns:p14="http://schemas.microsoft.com/office/powerpoint/2010/main" val="13794625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C6F61CA-B12B-4FCB-865C-7E4DCC1BBF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CC6F61CA-B12B-4FCB-865C-7E4DCC1BBF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CC6F61CA-B12B-4FCB-865C-7E4DCC1BBF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3E10293-97F1-4DE6-A5DA-7528C497A7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graphicEl>
                                              <a:dgm id="{33E10293-97F1-4DE6-A5DA-7528C497A7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dgm id="{33E10293-97F1-4DE6-A5DA-7528C497A7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9C73E31-68E4-4C67-BA96-C5B5356846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graphicEl>
                                              <a:dgm id="{F9C73E31-68E4-4C67-BA96-C5B5356846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graphicEl>
                                              <a:dgm id="{F9C73E31-68E4-4C67-BA96-C5B5356846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3C53695-8679-410B-82A8-9B80511F62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graphicEl>
                                              <a:dgm id="{83C53695-8679-410B-82A8-9B80511F62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graphicEl>
                                              <a:dgm id="{83C53695-8679-410B-82A8-9B80511F62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CF6D6D5-7C51-4078-BE91-9BD423BAFF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7CF6D6D5-7C51-4078-BE91-9BD423BAFF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7CF6D6D5-7C51-4078-BE91-9BD423BAFF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CC40EAC-2D70-4C7B-8BDF-8C293858FC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graphicEl>
                                              <a:dgm id="{8CC40EAC-2D70-4C7B-8BDF-8C293858FC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graphicEl>
                                              <a:dgm id="{8CC40EAC-2D70-4C7B-8BDF-8C293858FC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A491D72-8ADB-4586-8977-701B47F791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graphicEl>
                                              <a:dgm id="{FA491D72-8ADB-4586-8977-701B47F791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graphicEl>
                                              <a:dgm id="{FA491D72-8ADB-4586-8977-701B47F791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AEFA911-0174-4A87-A8C5-97124A7529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graphicEl>
                                              <a:dgm id="{9AEFA911-0174-4A87-A8C5-97124A7529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graphicEl>
                                              <a:dgm id="{9AEFA911-0174-4A87-A8C5-97124A7529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53B60F1-32F3-4AE4-A5D6-7CE4255A47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graphicEl>
                                              <a:dgm id="{053B60F1-32F3-4AE4-A5D6-7CE4255A47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graphicEl>
                                              <a:dgm id="{053B60F1-32F3-4AE4-A5D6-7CE4255A47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EF08A6D-BD7C-4748-96C8-F02EC3F62F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graphicEl>
                                              <a:dgm id="{2EF08A6D-BD7C-4748-96C8-F02EC3F62F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graphicEl>
                                              <a:dgm id="{2EF08A6D-BD7C-4748-96C8-F02EC3F62F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BDAD53A-3F94-4F7A-8D7F-C8F3B28A67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graphicEl>
                                              <a:dgm id="{0BDAD53A-3F94-4F7A-8D7F-C8F3B28A67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graphicEl>
                                              <a:dgm id="{0BDAD53A-3F94-4F7A-8D7F-C8F3B28A67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4451DF3-55E8-4AC2-9895-AB70B8A5D1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graphicEl>
                                              <a:dgm id="{64451DF3-55E8-4AC2-9895-AB70B8A5D1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graphicEl>
                                              <a:dgm id="{64451DF3-55E8-4AC2-9895-AB70B8A5D1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A4024B4-F3BE-4F57-8E13-0C2B569C63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graphicEl>
                                              <a:dgm id="{2A4024B4-F3BE-4F57-8E13-0C2B569C63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>
                                            <p:graphicEl>
                                              <a:dgm id="{2A4024B4-F3BE-4F57-8E13-0C2B569C63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27E84B9-C10A-4C98-815C-5CE0FE100C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graphicEl>
                                              <a:dgm id="{A27E84B9-C10A-4C98-815C-5CE0FE100C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graphicEl>
                                              <a:dgm id="{A27E84B9-C10A-4C98-815C-5CE0FE100C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B36B638-0310-40E0-89E3-55C1A08021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">
                                            <p:graphicEl>
                                              <a:dgm id="{FB36B638-0310-40E0-89E3-55C1A08021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">
                                            <p:graphicEl>
                                              <a:dgm id="{FB36B638-0310-40E0-89E3-55C1A08021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CF868FE-4863-4B9F-8312-C6C5D9E3C1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">
                                            <p:graphicEl>
                                              <a:dgm id="{8CF868FE-4863-4B9F-8312-C6C5D9E3C1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">
                                            <p:graphicEl>
                                              <a:dgm id="{8CF868FE-4863-4B9F-8312-C6C5D9E3C1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9F260E0-DA56-42C4-B412-F8403CAE5A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">
                                            <p:graphicEl>
                                              <a:dgm id="{A9F260E0-DA56-42C4-B412-F8403CAE5A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">
                                            <p:graphicEl>
                                              <a:dgm id="{A9F260E0-DA56-42C4-B412-F8403CAE5A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38D2BA7-C238-4DCC-BDD2-85C498F062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>
                                            <p:graphicEl>
                                              <a:dgm id="{A38D2BA7-C238-4DCC-BDD2-85C498F062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>
                                            <p:graphicEl>
                                              <a:dgm id="{A38D2BA7-C238-4DCC-BDD2-85C498F062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99000"/>
                <a:satMod val="140000"/>
              </a:schemeClr>
            </a:gs>
            <a:gs pos="65000">
              <a:schemeClr val="bg1">
                <a:tint val="100000"/>
                <a:shade val="80000"/>
                <a:satMod val="130000"/>
              </a:schemeClr>
            </a:gs>
            <a:gs pos="100000">
              <a:schemeClr val="bg1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4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8C6E698C-8155-4B8B-BDC9-B7299772B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510CAD9-8144-4659-8A41-C53FA3D7B543}"/>
              </a:ext>
            </a:extLst>
          </p:cNvPr>
          <p:cNvSpPr txBox="1"/>
          <p:nvPr/>
        </p:nvSpPr>
        <p:spPr>
          <a:xfrm>
            <a:off x="965201" y="643467"/>
            <a:ext cx="6255026" cy="5054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8000" spc="-5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Louise’s Story</a:t>
            </a:r>
          </a:p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8000" spc="-5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9525C9A-1972-4836-BA7A-706C946EF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391367"/>
            <a:ext cx="0" cy="3558208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B624C8D3-B9AD-4F4F-8554-4EAF3724D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660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EE362070-691D-44DB-98D4-BC61774B0E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403839-956E-47C3-BF24-1767A974D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6504" y="758951"/>
            <a:ext cx="7319175" cy="337493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000">
                <a:solidFill>
                  <a:schemeClr val="tx1">
                    <a:lumMod val="85000"/>
                    <a:lumOff val="15000"/>
                  </a:schemeClr>
                </a:solidFill>
              </a:rPr>
              <a:t>How to Measure the R.O.I?</a:t>
            </a:r>
          </a:p>
        </p:txBody>
      </p:sp>
      <p:pic>
        <p:nvPicPr>
          <p:cNvPr id="7" name="Graphic 6" descr="Drawing Compass">
            <a:extLst>
              <a:ext uri="{FF2B5EF4-FFF2-40B4-BE49-F238E27FC236}">
                <a16:creationId xmlns:a16="http://schemas.microsoft.com/office/drawing/2014/main" id="{100272EF-F151-4C1E-82F5-F4A48B409A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0973" y="1790485"/>
            <a:ext cx="2758331" cy="2758331"/>
          </a:xfrm>
          <a:prstGeom prst="rect">
            <a:avLst/>
          </a:prstGeom>
        </p:spPr>
      </p:pic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A7EFE9C-DAE7-4ECA-BDB2-34E2534B8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958251" y="4294753"/>
            <a:ext cx="71323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32DB1480-5B24-4B37-B70E-C74945DD91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355383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32">
            <a:extLst>
              <a:ext uri="{FF2B5EF4-FFF2-40B4-BE49-F238E27FC236}">
                <a16:creationId xmlns:a16="http://schemas.microsoft.com/office/drawing/2014/main" id="{416A0E3C-60E6-4F39-BC55-5F7C224E1F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44" name="Straight Connector 34">
            <a:extLst>
              <a:ext uri="{FF2B5EF4-FFF2-40B4-BE49-F238E27FC236}">
                <a16:creationId xmlns:a16="http://schemas.microsoft.com/office/drawing/2014/main" id="{C5025DAC-8B93-4160-B017-3A274A5828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45" name="Rectangle 36">
            <a:extLst>
              <a:ext uri="{FF2B5EF4-FFF2-40B4-BE49-F238E27FC236}">
                <a16:creationId xmlns:a16="http://schemas.microsoft.com/office/drawing/2014/main" id="{88F0A37D-2337-4AAF-98B0-7E4E9B987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92A3DA5-16A6-4D9C-89D4-71B2FF06D8AD}"/>
              </a:ext>
            </a:extLst>
          </p:cNvPr>
          <p:cNvSpPr txBox="1"/>
          <p:nvPr/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b="1" spc="-5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Measuring R.O.I.</a:t>
            </a:r>
          </a:p>
        </p:txBody>
      </p:sp>
      <p:cxnSp>
        <p:nvCxnSpPr>
          <p:cNvPr id="46" name="Straight Connector 38">
            <a:extLst>
              <a:ext uri="{FF2B5EF4-FFF2-40B4-BE49-F238E27FC236}">
                <a16:creationId xmlns:a16="http://schemas.microsoft.com/office/drawing/2014/main" id="{F15CCCF0-E573-463A-9760-1FDC0B2CF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0">
            <a:extLst>
              <a:ext uri="{FF2B5EF4-FFF2-40B4-BE49-F238E27FC236}">
                <a16:creationId xmlns:a16="http://schemas.microsoft.com/office/drawing/2014/main" id="{F7234D70-FB65-4E99-985E-64D219674D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15" name="TextBox 1">
            <a:extLst>
              <a:ext uri="{FF2B5EF4-FFF2-40B4-BE49-F238E27FC236}">
                <a16:creationId xmlns:a16="http://schemas.microsoft.com/office/drawing/2014/main" id="{093486B3-3700-4E84-BEC7-E44E9F1B8C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86403488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0968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D425C817-2A08-4AF4-8DE4-5488B65494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graphicEl>
                                              <a:dgm id="{D425C817-2A08-4AF4-8DE4-5488B65494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graphicEl>
                                              <a:dgm id="{D425C817-2A08-4AF4-8DE4-5488B65494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07DFBC0F-3802-461B-9475-6F0F619D00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>
                                            <p:graphicEl>
                                              <a:dgm id="{07DFBC0F-3802-461B-9475-6F0F619D00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>
                                            <p:graphicEl>
                                              <a:dgm id="{07DFBC0F-3802-461B-9475-6F0F619D00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29D5F5B0-3399-45F3-BAC0-EC950BF8DC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>
                                            <p:graphicEl>
                                              <a:dgm id="{29D5F5B0-3399-45F3-BAC0-EC950BF8DC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>
                                            <p:graphicEl>
                                              <a:dgm id="{29D5F5B0-3399-45F3-BAC0-EC950BF8DC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A0971412-2B9D-4639-8FD4-3422B22DD3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>
                                            <p:graphicEl>
                                              <a:dgm id="{A0971412-2B9D-4639-8FD4-3422B22DD3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>
                                            <p:graphicEl>
                                              <a:dgm id="{A0971412-2B9D-4639-8FD4-3422B22DD3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A6FD1EAD-C018-423F-B3F4-D5683615B2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>
                                            <p:graphicEl>
                                              <a:dgm id="{A6FD1EAD-C018-423F-B3F4-D5683615B2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>
                                            <p:graphicEl>
                                              <a:dgm id="{A6FD1EAD-C018-423F-B3F4-D5683615B2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DCDB69FA-D240-4353-A87E-A1D7DC66CA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>
                                            <p:graphicEl>
                                              <a:dgm id="{DCDB69FA-D240-4353-A87E-A1D7DC66CA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>
                                            <p:graphicEl>
                                              <a:dgm id="{DCDB69FA-D240-4353-A87E-A1D7DC66CA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5" grpId="0">
        <p:bldSub>
          <a:bldDgm bld="one"/>
        </p:bldSub>
      </p:bldGraphic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A9286AD2-18A9-4868-A4E3-7A2097A20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FEF04A-C6D0-48E7-AD78-9F5E564E81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8" y="639097"/>
            <a:ext cx="10899604" cy="3686015"/>
          </a:xfrm>
        </p:spPr>
        <p:txBody>
          <a:bodyPr>
            <a:normAutofit/>
          </a:bodyPr>
          <a:lstStyle/>
          <a:p>
            <a:r>
              <a:rPr lang="en-IE" sz="5000" b="1" dirty="0">
                <a:latin typeface="Bell MT" panose="02020503060305020303" pitchFamily="18" charset="0"/>
              </a:rPr>
              <a:t>Storytelling for Sales Professionals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1B3A3B-C30D-42F6-916A-6152AFD3A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56688" y="4672739"/>
            <a:ext cx="4559111" cy="1021498"/>
          </a:xfrm>
        </p:spPr>
        <p:txBody>
          <a:bodyPr>
            <a:noAutofit/>
          </a:bodyPr>
          <a:lstStyle/>
          <a:p>
            <a:r>
              <a:rPr lang="en-GB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Eric Fitzpatrick</a:t>
            </a:r>
          </a:p>
          <a:p>
            <a:r>
              <a:rPr lang="en-GB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eric@arkspeakingandtraining.com</a:t>
            </a:r>
          </a:p>
          <a:p>
            <a:r>
              <a:rPr lang="en-GB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087 2851878</a:t>
            </a:r>
          </a:p>
          <a:p>
            <a:endParaRPr lang="en-IE" sz="4000" b="1" dirty="0">
              <a:solidFill>
                <a:schemeClr val="tx1">
                  <a:lumMod val="85000"/>
                  <a:lumOff val="15000"/>
                </a:schemeClr>
              </a:solidFill>
              <a:latin typeface="Bell MT" panose="02020503060305020303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F534C4E-FC30-4DD4-A63D-B8821232FBF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643467" y="888477"/>
            <a:ext cx="3991847" cy="2245423"/>
          </a:xfrm>
          <a:prstGeom prst="rect">
            <a:avLst/>
          </a:prstGeom>
        </p:spPr>
      </p:pic>
      <p:pic>
        <p:nvPicPr>
          <p:cNvPr id="7" name="Picture 6" descr="A picture containing red&#10;&#10;Description automatically generated">
            <a:extLst>
              <a:ext uri="{FF2B5EF4-FFF2-40B4-BE49-F238E27FC236}">
                <a16:creationId xmlns:a16="http://schemas.microsoft.com/office/drawing/2014/main" id="{97B6903D-B5FF-414F-8BC7-556C32F441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7" y="4530267"/>
            <a:ext cx="3991847" cy="628716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7A7CD63-7EC3-44F3-95D0-595C4019F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27754" y="4498925"/>
            <a:ext cx="5636107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B8552A09-235F-4027-B9C7-B09D159C7F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D75C47-CCA4-46EF-A44E-33644D8521F5}"/>
              </a:ext>
            </a:extLst>
          </p:cNvPr>
          <p:cNvSpPr txBox="1"/>
          <p:nvPr/>
        </p:nvSpPr>
        <p:spPr>
          <a:xfrm>
            <a:off x="458810" y="4270146"/>
            <a:ext cx="11419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E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Picture 12" descr="A picture containing red&#10;&#10;Description automatically generated">
            <a:extLst>
              <a:ext uri="{FF2B5EF4-FFF2-40B4-BE49-F238E27FC236}">
                <a16:creationId xmlns:a16="http://schemas.microsoft.com/office/drawing/2014/main" id="{82ADEEBB-D0B2-4A85-AC6E-A0AA964BED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900" y="4309816"/>
            <a:ext cx="3797851" cy="816881"/>
          </a:xfrm>
          <a:prstGeom prst="rect">
            <a:avLst/>
          </a:prstGeom>
        </p:spPr>
      </p:pic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6A4B6514-CC48-4EA2-BF4D-BC1E54981A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592" y="4964209"/>
            <a:ext cx="4733162" cy="783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512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99000"/>
                <a:satMod val="140000"/>
              </a:schemeClr>
            </a:gs>
            <a:gs pos="65000">
              <a:schemeClr val="bg1">
                <a:tint val="100000"/>
                <a:shade val="80000"/>
                <a:satMod val="130000"/>
              </a:schemeClr>
            </a:gs>
            <a:gs pos="100000">
              <a:schemeClr val="bg1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4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8C6E698C-8155-4B8B-BDC9-B7299772B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510CAD9-8144-4659-8A41-C53FA3D7B543}"/>
              </a:ext>
            </a:extLst>
          </p:cNvPr>
          <p:cNvSpPr txBox="1"/>
          <p:nvPr/>
        </p:nvSpPr>
        <p:spPr>
          <a:xfrm>
            <a:off x="965201" y="643467"/>
            <a:ext cx="6255026" cy="5054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8000" spc="-5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Why stories?</a:t>
            </a:r>
          </a:p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8000" spc="-5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9525C9A-1972-4836-BA7A-706C946EF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391367"/>
            <a:ext cx="0" cy="3558208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B624C8D3-B9AD-4F4F-8554-4EAF3724D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627689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9918E783-4627-4F3A-B67D-15ACBB3C4B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936006"/>
              </p:ext>
            </p:extLst>
          </p:nvPr>
        </p:nvGraphicFramePr>
        <p:xfrm>
          <a:off x="1904214" y="1589313"/>
          <a:ext cx="8255784" cy="3953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1928">
                  <a:extLst>
                    <a:ext uri="{9D8B030D-6E8A-4147-A177-3AD203B41FA5}">
                      <a16:colId xmlns:a16="http://schemas.microsoft.com/office/drawing/2014/main" val="1683110746"/>
                    </a:ext>
                  </a:extLst>
                </a:gridCol>
                <a:gridCol w="2751928">
                  <a:extLst>
                    <a:ext uri="{9D8B030D-6E8A-4147-A177-3AD203B41FA5}">
                      <a16:colId xmlns:a16="http://schemas.microsoft.com/office/drawing/2014/main" val="3645381244"/>
                    </a:ext>
                  </a:extLst>
                </a:gridCol>
                <a:gridCol w="2751928">
                  <a:extLst>
                    <a:ext uri="{9D8B030D-6E8A-4147-A177-3AD203B41FA5}">
                      <a16:colId xmlns:a16="http://schemas.microsoft.com/office/drawing/2014/main" val="3517404240"/>
                    </a:ext>
                  </a:extLst>
                </a:gridCol>
              </a:tblGrid>
              <a:tr h="681352">
                <a:tc>
                  <a:txBody>
                    <a:bodyPr/>
                    <a:lstStyle/>
                    <a:p>
                      <a:pPr algn="ctr"/>
                      <a:r>
                        <a:rPr lang="en-IE" sz="3200"/>
                        <a:t>The Challenge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3200"/>
                        <a:t>The Gap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3200"/>
                        <a:t>Influencing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8573745"/>
                  </a:ext>
                </a:extLst>
              </a:tr>
              <a:tr h="3272296">
                <a:tc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63310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3C2148E-1D4F-4AD7-A120-10AC0DB3BF69}"/>
              </a:ext>
            </a:extLst>
          </p:cNvPr>
          <p:cNvSpPr txBox="1"/>
          <p:nvPr/>
        </p:nvSpPr>
        <p:spPr>
          <a:xfrm>
            <a:off x="2026757" y="2347274"/>
            <a:ext cx="26300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>
                <a:cs typeface="Biome Light" panose="020B0502040204020203" pitchFamily="34" charset="0"/>
              </a:rPr>
              <a:t>Explain Complex ideas</a:t>
            </a:r>
          </a:p>
          <a:p>
            <a:endParaRPr lang="en-IE" b="1">
              <a:cs typeface="Biome Light" panose="020B0502040204020203" pitchFamily="34" charset="0"/>
            </a:endParaRPr>
          </a:p>
          <a:p>
            <a:r>
              <a:rPr lang="en-IE" b="1">
                <a:cs typeface="Biome Light" panose="020B0502040204020203" pitchFamily="34" charset="0"/>
              </a:rPr>
              <a:t>Secure funding</a:t>
            </a:r>
          </a:p>
          <a:p>
            <a:endParaRPr lang="en-IE" b="1">
              <a:cs typeface="Biome Light" panose="020B0502040204020203" pitchFamily="34" charset="0"/>
            </a:endParaRPr>
          </a:p>
          <a:p>
            <a:r>
              <a:rPr lang="en-IE" b="1">
                <a:cs typeface="Biome Light" panose="020B0502040204020203" pitchFamily="34" charset="0"/>
              </a:rPr>
              <a:t>Sell a product or service</a:t>
            </a:r>
          </a:p>
          <a:p>
            <a:endParaRPr lang="en-IE" b="1">
              <a:cs typeface="Biome Light" panose="020B0502040204020203" pitchFamily="34" charset="0"/>
            </a:endParaRPr>
          </a:p>
          <a:p>
            <a:r>
              <a:rPr lang="en-IE" b="1">
                <a:cs typeface="Biome Light" panose="020B0502040204020203" pitchFamily="34" charset="0"/>
              </a:rPr>
              <a:t>Behavioural/cultural change</a:t>
            </a:r>
          </a:p>
          <a:p>
            <a:endParaRPr lang="en-IE" b="1">
              <a:cs typeface="Biome Light" panose="020B0502040204020203" pitchFamily="34" charset="0"/>
            </a:endParaRPr>
          </a:p>
          <a:p>
            <a:r>
              <a:rPr lang="en-IE" b="1">
                <a:cs typeface="Biome Light" panose="020B0502040204020203" pitchFamily="34" charset="0"/>
              </a:rPr>
              <a:t>Acquiring new client</a:t>
            </a:r>
          </a:p>
          <a:p>
            <a:endParaRPr lang="en-IE"/>
          </a:p>
          <a:p>
            <a:endParaRPr lang="en-IE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251E83-B2A2-4E95-AF59-7B8756358EFA}"/>
              </a:ext>
            </a:extLst>
          </p:cNvPr>
          <p:cNvSpPr txBox="1"/>
          <p:nvPr/>
        </p:nvSpPr>
        <p:spPr>
          <a:xfrm>
            <a:off x="7486967" y="2347274"/>
            <a:ext cx="259028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/>
              <a:t>Senior Management</a:t>
            </a:r>
          </a:p>
          <a:p>
            <a:endParaRPr lang="en-IE" b="1"/>
          </a:p>
          <a:p>
            <a:r>
              <a:rPr lang="en-IE" b="1"/>
              <a:t>Colleagues/Team</a:t>
            </a:r>
          </a:p>
          <a:p>
            <a:endParaRPr lang="en-IE" b="1"/>
          </a:p>
          <a:p>
            <a:r>
              <a:rPr lang="en-IE" b="1"/>
              <a:t>Clients</a:t>
            </a:r>
          </a:p>
          <a:p>
            <a:endParaRPr lang="en-IE" b="1"/>
          </a:p>
          <a:p>
            <a:r>
              <a:rPr lang="en-IE" b="1"/>
              <a:t>Non technical audiences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BB2F1BD-88E8-4C26-B076-31F62596C409}"/>
              </a:ext>
            </a:extLst>
          </p:cNvPr>
          <p:cNvSpPr txBox="1"/>
          <p:nvPr/>
        </p:nvSpPr>
        <p:spPr>
          <a:xfrm>
            <a:off x="4779383" y="2347274"/>
            <a:ext cx="259028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/>
              <a:t>The Status Quo</a:t>
            </a:r>
          </a:p>
          <a:p>
            <a:endParaRPr lang="en-IE" b="1"/>
          </a:p>
          <a:p>
            <a:r>
              <a:rPr lang="en-IE" b="1"/>
              <a:t>Lack of trust</a:t>
            </a:r>
          </a:p>
          <a:p>
            <a:endParaRPr lang="en-IE" b="1"/>
          </a:p>
          <a:p>
            <a:r>
              <a:rPr lang="en-IE" b="1"/>
              <a:t>Lack of knowledge</a:t>
            </a:r>
          </a:p>
          <a:p>
            <a:endParaRPr lang="en-IE" b="1"/>
          </a:p>
          <a:p>
            <a:r>
              <a:rPr lang="en-IE" b="1"/>
              <a:t>Preconceived ideas</a:t>
            </a:r>
          </a:p>
          <a:p>
            <a:endParaRPr lang="en-IE" b="1"/>
          </a:p>
          <a:p>
            <a:r>
              <a:rPr lang="en-IE" b="1"/>
              <a:t>Fear of making a mistake</a:t>
            </a:r>
          </a:p>
          <a:p>
            <a:endParaRPr lang="en-IE"/>
          </a:p>
          <a:p>
            <a:endParaRPr lang="en-IE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757116A-98CB-49E3-8491-EF3F7CE641DC}"/>
              </a:ext>
            </a:extLst>
          </p:cNvPr>
          <p:cNvSpPr txBox="1"/>
          <p:nvPr/>
        </p:nvSpPr>
        <p:spPr>
          <a:xfrm>
            <a:off x="2177592" y="377073"/>
            <a:ext cx="75980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>
                <a:latin typeface="Georgia Pro Cond Light" panose="02040306050405020303" pitchFamily="18" charset="0"/>
              </a:rPr>
              <a:t>Using Stories to Bridge Gaps</a:t>
            </a:r>
          </a:p>
        </p:txBody>
      </p:sp>
    </p:spTree>
    <p:extLst>
      <p:ext uri="{BB962C8B-B14F-4D97-AF65-F5344CB8AC3E}">
        <p14:creationId xmlns:p14="http://schemas.microsoft.com/office/powerpoint/2010/main" val="3842284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99000"/>
                <a:satMod val="140000"/>
              </a:schemeClr>
            </a:gs>
            <a:gs pos="65000">
              <a:schemeClr val="bg1">
                <a:tint val="100000"/>
                <a:shade val="80000"/>
                <a:satMod val="130000"/>
              </a:schemeClr>
            </a:gs>
            <a:gs pos="100000">
              <a:schemeClr val="bg1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4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8C6E698C-8155-4B8B-BDC9-B7299772B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510CAD9-8144-4659-8A41-C53FA3D7B543}"/>
              </a:ext>
            </a:extLst>
          </p:cNvPr>
          <p:cNvSpPr txBox="1"/>
          <p:nvPr/>
        </p:nvSpPr>
        <p:spPr>
          <a:xfrm>
            <a:off x="965201" y="643467"/>
            <a:ext cx="6255026" cy="5054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8000" spc="-5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What is a story?</a:t>
            </a:r>
          </a:p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8000" spc="-5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9525C9A-1972-4836-BA7A-706C946EF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391367"/>
            <a:ext cx="0" cy="3558208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B624C8D3-B9AD-4F4F-8554-4EAF3724D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408854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99000"/>
                <a:satMod val="140000"/>
              </a:schemeClr>
            </a:gs>
            <a:gs pos="65000">
              <a:schemeClr val="bg1">
                <a:tint val="100000"/>
                <a:shade val="80000"/>
                <a:satMod val="130000"/>
              </a:schemeClr>
            </a:gs>
            <a:gs pos="100000">
              <a:schemeClr val="bg1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C6E698C-8155-4B8B-BDC9-B7299772B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44D2E94-CD47-47E1-BBF0-60EE71417996}"/>
              </a:ext>
            </a:extLst>
          </p:cNvPr>
          <p:cNvSpPr txBox="1"/>
          <p:nvPr/>
        </p:nvSpPr>
        <p:spPr>
          <a:xfrm>
            <a:off x="101884" y="643467"/>
            <a:ext cx="7266571" cy="5054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spc="-5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“A medium for connecting your audience with your message” 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9525C9A-1972-4836-BA7A-706C946EF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391367"/>
            <a:ext cx="0" cy="3558208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B624C8D3-B9AD-4F4F-8554-4EAF3724D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83F961C-BE0F-453A-ABB0-2C2D696FB2E0}"/>
              </a:ext>
            </a:extLst>
          </p:cNvPr>
          <p:cNvSpPr txBox="1"/>
          <p:nvPr/>
        </p:nvSpPr>
        <p:spPr>
          <a:xfrm>
            <a:off x="2438400" y="572654"/>
            <a:ext cx="751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5400">
                <a:latin typeface="+mj-lt"/>
              </a:rPr>
              <a:t>What is a Story? </a:t>
            </a:r>
          </a:p>
        </p:txBody>
      </p:sp>
    </p:spTree>
    <p:extLst>
      <p:ext uri="{BB962C8B-B14F-4D97-AF65-F5344CB8AC3E}">
        <p14:creationId xmlns:p14="http://schemas.microsoft.com/office/powerpoint/2010/main" val="1970958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" name="Picture 24">
            <a:extLst>
              <a:ext uri="{FF2B5EF4-FFF2-40B4-BE49-F238E27FC236}">
                <a16:creationId xmlns:a16="http://schemas.microsoft.com/office/drawing/2014/main" id="{EE51EE85-FF60-4060-A375-DADCBCDE7CD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3735" b="11995"/>
          <a:stretch/>
        </p:blipFill>
        <p:spPr>
          <a:xfrm>
            <a:off x="-1" y="10"/>
            <a:ext cx="12191999" cy="685799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510CAD9-8144-4659-8A41-C53FA3D7B543}"/>
              </a:ext>
            </a:extLst>
          </p:cNvPr>
          <p:cNvSpPr txBox="1"/>
          <p:nvPr/>
        </p:nvSpPr>
        <p:spPr>
          <a:xfrm>
            <a:off x="1097280" y="758952"/>
            <a:ext cx="10058400" cy="3566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8000" spc="-5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How do Stories work?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8000" spc="-5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840275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2779F603-B669-4AD6-82F9-E09F76165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F8065B-826D-4367-AC04-5B3B9E350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6248" y="620720"/>
            <a:ext cx="5759431" cy="280812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>
                <a:solidFill>
                  <a:schemeClr val="tx1">
                    <a:lumMod val="85000"/>
                    <a:lumOff val="15000"/>
                  </a:schemeClr>
                </a:solidFill>
              </a:rPr>
              <a:t>Stories and the Brain </a:t>
            </a:r>
          </a:p>
        </p:txBody>
      </p:sp>
      <p:pic>
        <p:nvPicPr>
          <p:cNvPr id="12" name="Graphic 11" descr="Brain">
            <a:extLst>
              <a:ext uri="{FF2B5EF4-FFF2-40B4-BE49-F238E27FC236}">
                <a16:creationId xmlns:a16="http://schemas.microsoft.com/office/drawing/2014/main" id="{1B473012-36E0-4B19-899D-FDD1729975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3999" y="1163529"/>
            <a:ext cx="4001315" cy="4001315"/>
          </a:xfrm>
          <a:prstGeom prst="rect">
            <a:avLst/>
          </a:prstGeom>
        </p:spPr>
      </p:pic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7ABFD994-C2DC-4E7D-9411-C7FF7813E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501663" y="3588862"/>
            <a:ext cx="548640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>
            <a:extLst>
              <a:ext uri="{FF2B5EF4-FFF2-40B4-BE49-F238E27FC236}">
                <a16:creationId xmlns:a16="http://schemas.microsoft.com/office/drawing/2014/main" id="{E798DCFB-14B6-4508-990A-13AB676C2F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32999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2779F603-B669-4AD6-82F9-E09F76165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F8065B-826D-4367-AC04-5B3B9E350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3987" y="1221638"/>
            <a:ext cx="5771692" cy="307969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br>
              <a:rPr lang="en-US" sz="1500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15000">
                <a:solidFill>
                  <a:schemeClr val="tx1">
                    <a:lumMod val="85000"/>
                    <a:lumOff val="15000"/>
                  </a:schemeClr>
                </a:solidFill>
              </a:rPr>
              <a:t>100%=</a:t>
            </a:r>
            <a:br>
              <a:rPr lang="en-US" sz="1500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4400" b="1">
                <a:solidFill>
                  <a:schemeClr val="tx1">
                    <a:lumMod val="85000"/>
                    <a:lumOff val="15000"/>
                  </a:schemeClr>
                </a:solidFill>
              </a:rPr>
              <a:t>Broca’s &amp; Wernicke’s areas </a:t>
            </a:r>
          </a:p>
        </p:txBody>
      </p:sp>
      <p:pic>
        <p:nvPicPr>
          <p:cNvPr id="12" name="Graphic 11" descr="Brain">
            <a:extLst>
              <a:ext uri="{FF2B5EF4-FFF2-40B4-BE49-F238E27FC236}">
                <a16:creationId xmlns:a16="http://schemas.microsoft.com/office/drawing/2014/main" id="{1B473012-36E0-4B19-899D-FDD1729975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3999" y="1163529"/>
            <a:ext cx="4001315" cy="4001315"/>
          </a:xfrm>
          <a:prstGeom prst="rect">
            <a:avLst/>
          </a:prstGeom>
        </p:spPr>
      </p:pic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7ABFD994-C2DC-4E7D-9411-C7FF7813E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501663" y="3588862"/>
            <a:ext cx="548640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>
            <a:extLst>
              <a:ext uri="{FF2B5EF4-FFF2-40B4-BE49-F238E27FC236}">
                <a16:creationId xmlns:a16="http://schemas.microsoft.com/office/drawing/2014/main" id="{E798DCFB-14B6-4508-990A-13AB676C2F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5094323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LightSeed_2SEEDS">
      <a:dk1>
        <a:srgbClr val="000000"/>
      </a:dk1>
      <a:lt1>
        <a:srgbClr val="FFFFFF"/>
      </a:lt1>
      <a:dk2>
        <a:srgbClr val="243141"/>
      </a:dk2>
      <a:lt2>
        <a:srgbClr val="E2E5E8"/>
      </a:lt2>
      <a:accent1>
        <a:srgbClr val="B89D7B"/>
      </a:accent1>
      <a:accent2>
        <a:srgbClr val="C39790"/>
      </a:accent2>
      <a:accent3>
        <a:srgbClr val="A4A37C"/>
      </a:accent3>
      <a:accent4>
        <a:srgbClr val="79AAB1"/>
      </a:accent4>
      <a:accent5>
        <a:srgbClr val="8BA3C0"/>
      </a:accent5>
      <a:accent6>
        <a:srgbClr val="7F81BA"/>
      </a:accent6>
      <a:hlink>
        <a:srgbClr val="6383AB"/>
      </a:hlink>
      <a:folHlink>
        <a:srgbClr val="7F7F7F"/>
      </a:folHlink>
    </a:clrScheme>
    <a:fontScheme name="Retrospect">
      <a:majorFont>
        <a:latin typeface="Georgia Pro Cond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Speak Pro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</TotalTime>
  <Words>619</Words>
  <Application>Microsoft Office PowerPoint</Application>
  <PresentationFormat>Widescreen</PresentationFormat>
  <Paragraphs>158</Paragraphs>
  <Slides>25</Slides>
  <Notes>0</Notes>
  <HiddenSlides>2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Bell MT</vt:lpstr>
      <vt:lpstr>Calibri</vt:lpstr>
      <vt:lpstr>Georgia Pro Cond Light</vt:lpstr>
      <vt:lpstr>Speak Pro</vt:lpstr>
      <vt:lpstr>Wingdings</vt:lpstr>
      <vt:lpstr>RetrospectVTI</vt:lpstr>
      <vt:lpstr>Storytelling for Sales Professionals </vt:lpstr>
      <vt:lpstr>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Stories and the Brain </vt:lpstr>
      <vt:lpstr> 100%= Broca’s &amp; Wernicke’s areas </vt:lpstr>
      <vt:lpstr>PowerPoint Presentation</vt:lpstr>
      <vt:lpstr>The Science behind Stories </vt:lpstr>
      <vt:lpstr>PowerPoint Presentation</vt:lpstr>
      <vt:lpstr>PowerPoint Presentation</vt:lpstr>
      <vt:lpstr>PowerPoint Presentation</vt:lpstr>
      <vt:lpstr>PowerPoint Presentation</vt:lpstr>
      <vt:lpstr>What are their Component parts?</vt:lpstr>
      <vt:lpstr>What is the Story Finding Process?</vt:lpstr>
      <vt:lpstr>PowerPoint Presentation</vt:lpstr>
      <vt:lpstr>PowerPoint Presentation</vt:lpstr>
      <vt:lpstr>When to use Stories?</vt:lpstr>
      <vt:lpstr>PowerPoint Presentation</vt:lpstr>
      <vt:lpstr>PowerPoint Presentation</vt:lpstr>
      <vt:lpstr>How to Measure the R.O.I?</vt:lpstr>
      <vt:lpstr>PowerPoint Presentation</vt:lpstr>
      <vt:lpstr>Storytelling for Sales Professionals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Stories &amp; Storytelling - The old rules for exceptional Communication</dc:title>
  <dc:creator>Eric Fitzpatrick</dc:creator>
  <cp:lastModifiedBy>Eric Fitzpatrick</cp:lastModifiedBy>
  <cp:revision>3</cp:revision>
  <dcterms:created xsi:type="dcterms:W3CDTF">2020-07-01T15:19:51Z</dcterms:created>
  <dcterms:modified xsi:type="dcterms:W3CDTF">2020-12-10T12:50:39Z</dcterms:modified>
</cp:coreProperties>
</file>