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eg"/>
  <Override PartName="/ppt/theme/theme3.xml" ContentType="application/vnd.openxmlformats-officedocument.theme+xml"/>
  <Override PartName="/ppt/media/image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8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3.JPG" ContentType="image/jpeg"/>
  <Override PartName="/ppt/media/image35.jpg" ContentType="image/jpeg"/>
  <Override PartName="/ppt/media/image36.jpg" ContentType="image/jpeg"/>
  <Override PartName="/ppt/media/image38.jpg" ContentType="image/jpeg"/>
  <Override PartName="/ppt/media/image39.JPG" ContentType="image/jpeg"/>
  <Override PartName="/ppt/media/image4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6" r:id="rId2"/>
  </p:sldMasterIdLst>
  <p:notesMasterIdLst>
    <p:notesMasterId r:id="rId41"/>
  </p:notesMasterIdLst>
  <p:sldIdLst>
    <p:sldId id="331" r:id="rId3"/>
    <p:sldId id="332" r:id="rId4"/>
    <p:sldId id="329" r:id="rId5"/>
    <p:sldId id="330" r:id="rId6"/>
    <p:sldId id="403" r:id="rId7"/>
    <p:sldId id="400" r:id="rId8"/>
    <p:sldId id="274" r:id="rId9"/>
    <p:sldId id="306" r:id="rId10"/>
    <p:sldId id="404" r:id="rId11"/>
    <p:sldId id="278" r:id="rId12"/>
    <p:sldId id="280" r:id="rId13"/>
    <p:sldId id="282" r:id="rId14"/>
    <p:sldId id="283" r:id="rId15"/>
    <p:sldId id="284" r:id="rId16"/>
    <p:sldId id="285" r:id="rId17"/>
    <p:sldId id="287" r:id="rId18"/>
    <p:sldId id="288" r:id="rId19"/>
    <p:sldId id="405" r:id="rId20"/>
    <p:sldId id="289" r:id="rId21"/>
    <p:sldId id="291" r:id="rId22"/>
    <p:sldId id="270" r:id="rId23"/>
    <p:sldId id="301" r:id="rId24"/>
    <p:sldId id="273" r:id="rId25"/>
    <p:sldId id="305" r:id="rId26"/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599"/>
  </p:normalViewPr>
  <p:slideViewPr>
    <p:cSldViewPr>
      <p:cViewPr varScale="1">
        <p:scale>
          <a:sx n="54" d="100"/>
          <a:sy n="54" d="100"/>
        </p:scale>
        <p:origin x="304" y="5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7409B-2BF0-734E-BB90-1123E01FCEA3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8BF41-B484-B24B-B9E4-8C973D5C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4F9F7-D145-48F3-9501-3FA59E73526E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6542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4F9F7-D145-48F3-9501-3FA59E73526E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548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8BF41-B484-B24B-B9E4-8C973D5C43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29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that end, more companies today are adopting the concept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integrated  marketing communications (IMC)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Under this concept, as illustrated in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14.1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company carefully integrates its many communication channels to deliver a clear, consistent, and compelling message about the organization and its brands.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Integrated marketing communications calls for recognizing all touch points where the customer may encounter content about the company and its brands. Each contact with the brand will deliver a message—whether good, bad, or indifferent. The company’s goal should be to deliver a consistent and positive message at each contact. Integrated marketing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communications ties together all of the company’s messages and images. Its television and print ads have the same brand message as its e-mail and personal selling communications, and its PR materials are consistent with web site, online, social media, and mobile marketing content.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dirty="0">
              <a:ea typeface="ＭＳ Ｐゴシック" charset="-128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0BC0E8-A9B6-4FE8-8BFB-74B1DDAE0C0C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6</a:t>
            </a:fld>
            <a:endParaRPr lang="en-US" dirty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25382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53369" y="3871998"/>
            <a:ext cx="15197361" cy="1433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00" b="0" i="0">
                <a:solidFill>
                  <a:srgbClr val="424242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30857" y="1130935"/>
            <a:ext cx="17144025" cy="19098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130856" y="3402694"/>
            <a:ext cx="8391077" cy="5460396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9883809" y="3402694"/>
            <a:ext cx="8387489" cy="5460396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558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30858" y="1130935"/>
            <a:ext cx="17140439" cy="19098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4331" y="3402693"/>
            <a:ext cx="8007602" cy="112136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4287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130859" y="4719210"/>
            <a:ext cx="8391074" cy="414387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53539" y="3402693"/>
            <a:ext cx="8021343" cy="112136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4287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9883806" y="4719210"/>
            <a:ext cx="8391076" cy="414387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036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1946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090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788" y="1130935"/>
            <a:ext cx="6805020" cy="3336492"/>
          </a:xfrm>
        </p:spPr>
        <p:txBody>
          <a:bodyPr anchor="b">
            <a:normAutofit/>
          </a:bodyPr>
          <a:lstStyle>
            <a:lvl1pPr algn="ctr">
              <a:defRPr sz="593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8320862" y="1130936"/>
            <a:ext cx="9950433" cy="7732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787" y="4467428"/>
            <a:ext cx="6805022" cy="4395661"/>
          </a:xfrm>
        </p:spPr>
        <p:txBody>
          <a:bodyPr anchor="t">
            <a:normAutofit/>
          </a:bodyPr>
          <a:lstStyle>
            <a:lvl1pPr marL="0" indent="0" algn="ctr">
              <a:buNone/>
              <a:defRPr sz="296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823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855" y="1130935"/>
            <a:ext cx="10463139" cy="3336492"/>
          </a:xfrm>
        </p:spPr>
        <p:txBody>
          <a:bodyPr anchor="b">
            <a:normAutofit/>
          </a:bodyPr>
          <a:lstStyle>
            <a:lvl1pPr algn="ctr">
              <a:defRPr sz="593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38103" y="1"/>
            <a:ext cx="5933193" cy="8363334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0858" y="4467428"/>
            <a:ext cx="10463137" cy="3895906"/>
          </a:xfrm>
        </p:spPr>
        <p:txBody>
          <a:bodyPr anchor="t">
            <a:normAutofit/>
          </a:bodyPr>
          <a:lstStyle>
            <a:lvl1pPr marL="0" indent="0" algn="ctr">
              <a:buNone/>
              <a:defRPr sz="296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533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856" y="6771647"/>
            <a:ext cx="17140440" cy="971051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30858" y="1130934"/>
            <a:ext cx="17136821" cy="5268632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0823" y="7755468"/>
            <a:ext cx="17140473" cy="1125447"/>
          </a:xfrm>
        </p:spPr>
        <p:txBody>
          <a:bodyPr anchor="t"/>
          <a:lstStyle>
            <a:lvl1pPr marL="0" indent="0" algn="l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723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857" y="1130936"/>
            <a:ext cx="17144058" cy="5268632"/>
          </a:xfrm>
        </p:spPr>
        <p:txBody>
          <a:bodyPr anchor="ctr">
            <a:normAutofit/>
          </a:bodyPr>
          <a:lstStyle>
            <a:lvl1pPr algn="ctr">
              <a:defRPr sz="79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0822" y="6771647"/>
            <a:ext cx="17140475" cy="2100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96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0044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689" y="1130935"/>
            <a:ext cx="15706361" cy="4809861"/>
          </a:xfrm>
        </p:spPr>
        <p:txBody>
          <a:bodyPr anchor="ctr">
            <a:normAutofit/>
          </a:bodyPr>
          <a:lstStyle>
            <a:lvl1pPr algn="ctr">
              <a:defRPr sz="79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56321" y="5953210"/>
            <a:ext cx="14293098" cy="622967"/>
          </a:xfrm>
        </p:spPr>
        <p:txBody>
          <a:bodyPr anchor="t">
            <a:normAutofit/>
          </a:bodyPr>
          <a:lstStyle>
            <a:lvl1pPr marL="0" indent="0" algn="r">
              <a:buNone/>
              <a:defRPr sz="230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0857" y="6771649"/>
            <a:ext cx="17144025" cy="20914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96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  <p:sp>
        <p:nvSpPr>
          <p:cNvPr id="13" name="TextBox 12"/>
          <p:cNvSpPr txBox="1"/>
          <p:nvPr/>
        </p:nvSpPr>
        <p:spPr>
          <a:xfrm>
            <a:off x="1130857" y="1472010"/>
            <a:ext cx="1005205" cy="964339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3192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269677" y="4819958"/>
            <a:ext cx="1005205" cy="964339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3192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5627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856" y="2842764"/>
            <a:ext cx="17140439" cy="4142202"/>
          </a:xfrm>
        </p:spPr>
        <p:txBody>
          <a:bodyPr anchor="b">
            <a:normAutofit/>
          </a:bodyPr>
          <a:lstStyle>
            <a:lvl1pPr algn="l">
              <a:defRPr sz="79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0856" y="7004390"/>
            <a:ext cx="17140439" cy="1881006"/>
          </a:xfrm>
        </p:spPr>
        <p:txBody>
          <a:bodyPr anchor="t">
            <a:normAutofit/>
          </a:bodyPr>
          <a:lstStyle>
            <a:lvl1pPr marL="0" indent="0" algn="l">
              <a:buNone/>
              <a:defRPr sz="296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841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30859" y="1130936"/>
            <a:ext cx="17140437" cy="189967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30859" y="3402691"/>
            <a:ext cx="5458263" cy="95029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958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30859" y="4352992"/>
            <a:ext cx="5458263" cy="4510099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82715" y="3402691"/>
            <a:ext cx="5458263" cy="95029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958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982714" y="4352992"/>
            <a:ext cx="5458263" cy="4510099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813033" y="3402691"/>
            <a:ext cx="5458263" cy="95029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958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813033" y="4352992"/>
            <a:ext cx="5458263" cy="4510099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2081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30857" y="1130936"/>
            <a:ext cx="17144025" cy="189967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0815" y="6287961"/>
            <a:ext cx="5458263" cy="95029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28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30823" y="3402692"/>
            <a:ext cx="5458263" cy="2534173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2638"/>
            </a:lvl2pPr>
            <a:lvl3pPr marL="1507846" indent="0">
              <a:buNone/>
              <a:defRPr sz="2638"/>
            </a:lvl3pPr>
            <a:lvl4pPr marL="2261768" indent="0">
              <a:buNone/>
              <a:defRPr sz="2638"/>
            </a:lvl4pPr>
            <a:lvl5pPr marL="3015691" indent="0">
              <a:buNone/>
              <a:defRPr sz="2638"/>
            </a:lvl5pPr>
            <a:lvl6pPr marL="3769614" indent="0">
              <a:buNone/>
              <a:defRPr sz="2638"/>
            </a:lvl6pPr>
            <a:lvl7pPr marL="4523537" indent="0">
              <a:buNone/>
              <a:defRPr sz="2638"/>
            </a:lvl7pPr>
            <a:lvl8pPr marL="5277460" indent="0">
              <a:buNone/>
              <a:defRPr sz="2638"/>
            </a:lvl8pPr>
            <a:lvl9pPr marL="6031382" indent="0">
              <a:buNone/>
              <a:defRPr sz="263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0815" y="7238260"/>
            <a:ext cx="5458263" cy="1624831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87313" y="6287961"/>
            <a:ext cx="5458263" cy="95029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28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984986" y="3402692"/>
            <a:ext cx="5458263" cy="2531720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2638"/>
            </a:lvl2pPr>
            <a:lvl3pPr marL="1507846" indent="0">
              <a:buNone/>
              <a:defRPr sz="2638"/>
            </a:lvl3pPr>
            <a:lvl4pPr marL="2261768" indent="0">
              <a:buNone/>
              <a:defRPr sz="2638"/>
            </a:lvl4pPr>
            <a:lvl5pPr marL="3015691" indent="0">
              <a:buNone/>
              <a:defRPr sz="2638"/>
            </a:lvl5pPr>
            <a:lvl6pPr marL="3769614" indent="0">
              <a:buNone/>
              <a:defRPr sz="2638"/>
            </a:lvl6pPr>
            <a:lvl7pPr marL="4523537" indent="0">
              <a:buNone/>
              <a:defRPr sz="2638"/>
            </a:lvl7pPr>
            <a:lvl8pPr marL="5277460" indent="0">
              <a:buNone/>
              <a:defRPr sz="2638"/>
            </a:lvl8pPr>
            <a:lvl9pPr marL="6031382" indent="0">
              <a:buNone/>
              <a:defRPr sz="263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984986" y="7238258"/>
            <a:ext cx="5458263" cy="1624833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810665" y="6287961"/>
            <a:ext cx="5458263" cy="95029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28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810459" y="3402690"/>
            <a:ext cx="5458263" cy="2534950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2638"/>
            </a:lvl2pPr>
            <a:lvl3pPr marL="1507846" indent="0">
              <a:buNone/>
              <a:defRPr sz="2638"/>
            </a:lvl3pPr>
            <a:lvl4pPr marL="2261768" indent="0">
              <a:buNone/>
              <a:defRPr sz="2638"/>
            </a:lvl4pPr>
            <a:lvl5pPr marL="3015691" indent="0">
              <a:buNone/>
              <a:defRPr sz="2638"/>
            </a:lvl5pPr>
            <a:lvl6pPr marL="3769614" indent="0">
              <a:buNone/>
              <a:defRPr sz="2638"/>
            </a:lvl6pPr>
            <a:lvl7pPr marL="4523537" indent="0">
              <a:buNone/>
              <a:defRPr sz="2638"/>
            </a:lvl7pPr>
            <a:lvl8pPr marL="5277460" indent="0">
              <a:buNone/>
              <a:defRPr sz="2638"/>
            </a:lvl8pPr>
            <a:lvl9pPr marL="6031382" indent="0">
              <a:buNone/>
              <a:defRPr sz="263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2810459" y="7238254"/>
            <a:ext cx="5458263" cy="1624836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8756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130856" y="3402693"/>
            <a:ext cx="17140439" cy="5460398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90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536989" y="1130936"/>
            <a:ext cx="3734307" cy="773215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130857" y="1130936"/>
            <a:ext cx="13034077" cy="773215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9200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04" y="4021103"/>
            <a:ext cx="14701123" cy="4493471"/>
          </a:xfrm>
        </p:spPr>
        <p:txBody>
          <a:bodyPr anchor="b">
            <a:normAutofit/>
          </a:bodyPr>
          <a:lstStyle>
            <a:lvl1pPr algn="l">
              <a:defRPr sz="7915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9504" y="8544842"/>
            <a:ext cx="14701123" cy="120320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937" y="8217480"/>
            <a:ext cx="1285803" cy="602118"/>
          </a:xfrm>
        </p:spPr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798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3E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659944" y="130362"/>
            <a:ext cx="4784126" cy="1450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1EB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8215" y="1620758"/>
            <a:ext cx="2187668" cy="380873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10410" y="2638848"/>
            <a:ext cx="15748212" cy="710516"/>
          </a:xfrm>
        </p:spPr>
        <p:txBody>
          <a:bodyPr/>
          <a:lstStyle>
            <a:lvl1pPr algn="ctr">
              <a:buNone/>
              <a:defRPr sz="4617" b="1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1507808" y="10304074"/>
            <a:ext cx="4188354" cy="369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dirty="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FCB0F92-7CF0-4DB6-B3FE-CFB4F223C8A1}" type="datetime1">
              <a:rPr lang="en-US" smtClean="0"/>
              <a:t>7/15/20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868901" y="10304074"/>
            <a:ext cx="6366298" cy="369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dirty="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2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6177" y="1"/>
            <a:ext cx="19266116" cy="10864306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7061760"/>
            <a:ext cx="18681473" cy="3345716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4378222" cy="753424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66802" y="483701"/>
            <a:ext cx="18743901" cy="9485151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469554" y="1092769"/>
            <a:ext cx="16085897" cy="4562210"/>
          </a:xfrm>
        </p:spPr>
        <p:txBody>
          <a:bodyPr anchor="b">
            <a:normAutofit/>
          </a:bodyPr>
          <a:lstStyle>
            <a:lvl1pPr algn="r">
              <a:defRPr sz="1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621029" y="5780350"/>
            <a:ext cx="16085897" cy="907540"/>
          </a:xfrm>
        </p:spPr>
        <p:txBody>
          <a:bodyPr anchor="t">
            <a:noAutofit/>
          </a:bodyPr>
          <a:lstStyle>
            <a:lvl1pPr marL="0" indent="0" algn="r">
              <a:buNone/>
              <a:defRPr sz="4617">
                <a:solidFill>
                  <a:schemeClr val="bg1">
                    <a:lumMod val="50000"/>
                  </a:schemeClr>
                </a:solidFill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8159939" y="7550225"/>
            <a:ext cx="10130628" cy="1918058"/>
          </a:xfrm>
        </p:spPr>
        <p:txBody>
          <a:bodyPr/>
          <a:lstStyle>
            <a:lvl1pPr algn="ctr">
              <a:defRPr sz="8905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67" y="8052468"/>
            <a:ext cx="6673728" cy="1971531"/>
          </a:xfrm>
        </p:spPr>
        <p:txBody>
          <a:bodyPr vert="horz" lIns="91440" tIns="45720" rIns="91440" bIns="45720" rtlCol="0" anchor="ctr"/>
          <a:lstStyle>
            <a:lvl1pPr algn="r">
              <a:defRPr lang="en-US" sz="8905" dirty="0"/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6245138" y="6320320"/>
            <a:ext cx="1495912" cy="822014"/>
          </a:xfrm>
        </p:spPr>
        <p:txBody>
          <a:bodyPr/>
          <a:lstStyle>
            <a:lvl1pPr>
              <a:defRPr sz="395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  <p:sp>
        <p:nvSpPr>
          <p:cNvPr id="25" name="5-Point Star 24"/>
          <p:cNvSpPr/>
          <p:nvPr/>
        </p:nvSpPr>
        <p:spPr>
          <a:xfrm rot="21420000">
            <a:off x="6960888" y="8429005"/>
            <a:ext cx="849850" cy="84991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098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130856" y="3402694"/>
            <a:ext cx="17140439" cy="54603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586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858" y="1130936"/>
            <a:ext cx="17140439" cy="5266297"/>
          </a:xfrm>
        </p:spPr>
        <p:txBody>
          <a:bodyPr anchor="b">
            <a:normAutofit/>
          </a:bodyPr>
          <a:lstStyle>
            <a:lvl1pPr algn="l">
              <a:defRPr sz="890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858" y="6171275"/>
            <a:ext cx="17140439" cy="2703845"/>
          </a:xfrm>
        </p:spPr>
        <p:txBody>
          <a:bodyPr anchor="t">
            <a:normAutofit/>
          </a:bodyPr>
          <a:lstStyle>
            <a:lvl1pPr marL="0" indent="0" algn="l">
              <a:buNone/>
              <a:defRPr sz="3298">
                <a:solidFill>
                  <a:schemeClr val="bg1">
                    <a:lumMod val="50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568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58215" y="1620758"/>
            <a:ext cx="2187668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1879" y="1"/>
            <a:ext cx="19796322" cy="1095658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857" y="1130936"/>
            <a:ext cx="17144025" cy="1899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856" y="3402694"/>
            <a:ext cx="17144027" cy="546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4235" y="9494270"/>
            <a:ext cx="6240648" cy="822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77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CADBBD0-141C-4465-A3C9-E883E2F29A11}" type="datetimeFigureOut">
              <a:rPr lang="en-IE" smtClean="0"/>
              <a:t>15/07/2020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858" y="9494270"/>
            <a:ext cx="9068807" cy="822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77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7201" y="9494270"/>
            <a:ext cx="1495912" cy="822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77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00A5D0E-1EA0-4CCD-BD07-2D5456040B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637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8905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120000"/>
        </a:lnSpc>
        <a:spcBef>
          <a:spcPts val="1649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298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120000"/>
        </a:lnSpc>
        <a:spcBef>
          <a:spcPts val="824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968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120000"/>
        </a:lnSpc>
        <a:spcBef>
          <a:spcPts val="824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638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120000"/>
        </a:lnSpc>
        <a:spcBef>
          <a:spcPts val="824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30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120000"/>
        </a:lnSpc>
        <a:spcBef>
          <a:spcPts val="824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30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120000"/>
        </a:lnSpc>
        <a:spcBef>
          <a:spcPts val="824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30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120000"/>
        </a:lnSpc>
        <a:spcBef>
          <a:spcPts val="824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30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120000"/>
        </a:lnSpc>
        <a:spcBef>
          <a:spcPts val="824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30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120000"/>
        </a:lnSpc>
        <a:spcBef>
          <a:spcPts val="824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30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dependent.ie/life/travel/travel-talk/its-time-for-tourist-attractions-to-up-their-food-game-38666720.html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rcymarketingandpr.ie/" TargetMode="Externa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tiff"/><Relationship Id="rId12" Type="http://schemas.openxmlformats.org/officeDocument/2006/relationships/image" Target="../media/image2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11" Type="http://schemas.openxmlformats.org/officeDocument/2006/relationships/image" Target="../media/image24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7.png"/><Relationship Id="rId9" Type="http://schemas.openxmlformats.org/officeDocument/2006/relationships/image" Target="../media/image22.tiff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5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57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mailto:fergal@buymediahq.com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1B924-F9A3-2048-A050-12823E6E5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22" y="509282"/>
            <a:ext cx="16523057" cy="1093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32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084D99-66FE-482E-A24A-71D84167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Kylemore Abbey &amp; Victorian Walled Gardens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5C62B8E-3B5A-4FEE-9FF4-447C47BB32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738" y="1732382"/>
            <a:ext cx="9949958" cy="653048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0383CD-5DBC-43B5-B147-FD142F49A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/>
              <a:t> What is Kylemore Abbey &amp; Victorian Walled Gardens</a:t>
            </a:r>
          </a:p>
          <a:p>
            <a:r>
              <a:rPr lang="en-IE" dirty="0"/>
              <a:t>USP’s</a:t>
            </a:r>
          </a:p>
          <a:p>
            <a:r>
              <a:rPr lang="en-IE" dirty="0"/>
              <a:t>New Investment &amp; Exhibition</a:t>
            </a:r>
          </a:p>
          <a:p>
            <a:r>
              <a:rPr lang="en-IE" dirty="0"/>
              <a:t>Benedictine Community</a:t>
            </a:r>
          </a:p>
          <a:p>
            <a:r>
              <a:rPr lang="en-IE" dirty="0"/>
              <a:t>Gardens</a:t>
            </a:r>
          </a:p>
          <a:p>
            <a:r>
              <a:rPr lang="en-IE" dirty="0"/>
              <a:t>Events – Halloween – Christmas</a:t>
            </a:r>
          </a:p>
          <a:p>
            <a:r>
              <a:rPr lang="en-IE" dirty="0"/>
              <a:t>The People of Kylemore </a:t>
            </a:r>
          </a:p>
        </p:txBody>
      </p:sp>
    </p:spTree>
    <p:extLst>
      <p:ext uri="{BB962C8B-B14F-4D97-AF65-F5344CB8AC3E}">
        <p14:creationId xmlns:p14="http://schemas.microsoft.com/office/powerpoint/2010/main" val="166138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8B777-0144-4016-BFF4-F432279E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Kylemore Abbey &amp; Victorian Walled Gardens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2525-C43E-4802-8412-DCAE1895F6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IE" dirty="0">
                <a:hlinkClick r:id="rId2"/>
              </a:rPr>
              <a:t>https://www.independent.ie/life/travel/travel-talk/its-time-for-tourist-attractions-to-up-their-food-game-38666720.html</a:t>
            </a:r>
            <a:endParaRPr lang="en-IE" dirty="0"/>
          </a:p>
          <a:p>
            <a:r>
              <a:rPr lang="en-IE" dirty="0"/>
              <a:t>https://www.independent.ie/life/travel/the-2020-wander-list-top-20-destinations-and-travel-trends-this-year-38822105.html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37275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B718-5299-461E-A154-CD2C6371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People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5E0C68-ADC9-4F4F-A1EB-089EC4F36F7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738" y="1266394"/>
            <a:ext cx="9949958" cy="746246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AD951-00A2-4600-836A-4598CAB6F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/>
              <a:t>Stories</a:t>
            </a:r>
          </a:p>
          <a:p>
            <a:r>
              <a:rPr lang="en-IE" dirty="0"/>
              <a:t>Benedictine Community</a:t>
            </a:r>
          </a:p>
          <a:p>
            <a:r>
              <a:rPr lang="en-IE" dirty="0"/>
              <a:t>Team</a:t>
            </a:r>
          </a:p>
          <a:p>
            <a:r>
              <a:rPr lang="en-IE" dirty="0"/>
              <a:t>Past pupils </a:t>
            </a:r>
          </a:p>
        </p:txBody>
      </p:sp>
    </p:spTree>
    <p:extLst>
      <p:ext uri="{BB962C8B-B14F-4D97-AF65-F5344CB8AC3E}">
        <p14:creationId xmlns:p14="http://schemas.microsoft.com/office/powerpoint/2010/main" val="3620945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2C83-3B84-4DF1-BC83-4FF795BD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People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772840-C23F-4813-B5BB-4E35F1970C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738" y="1439346"/>
            <a:ext cx="9949958" cy="71165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F6032-FF70-4CAA-ACFB-E7348F743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/>
              <a:t>Benedictine Community</a:t>
            </a:r>
          </a:p>
          <a:p>
            <a:r>
              <a:rPr lang="en-IE" dirty="0"/>
              <a:t>Prayer</a:t>
            </a:r>
          </a:p>
          <a:p>
            <a:r>
              <a:rPr lang="en-IE" dirty="0"/>
              <a:t>Mindfulness</a:t>
            </a:r>
          </a:p>
          <a:p>
            <a:r>
              <a:rPr lang="en-IE" dirty="0"/>
              <a:t>Products </a:t>
            </a:r>
          </a:p>
        </p:txBody>
      </p:sp>
    </p:spTree>
    <p:extLst>
      <p:ext uri="{BB962C8B-B14F-4D97-AF65-F5344CB8AC3E}">
        <p14:creationId xmlns:p14="http://schemas.microsoft.com/office/powerpoint/2010/main" val="1930939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D189-8178-4E70-B700-F19A987E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Press Coverage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D8E56D-514E-47A0-A7E5-930E520B5E0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71" y="1131253"/>
            <a:ext cx="5847891" cy="773274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6E466-9F13-4B72-92EF-E5935C1DD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/>
              <a:t>RTE Guide </a:t>
            </a:r>
          </a:p>
        </p:txBody>
      </p:sp>
    </p:spTree>
    <p:extLst>
      <p:ext uri="{BB962C8B-B14F-4D97-AF65-F5344CB8AC3E}">
        <p14:creationId xmlns:p14="http://schemas.microsoft.com/office/powerpoint/2010/main" val="207768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045F5-C696-47F2-9FED-A197D9304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People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EA1485-EBF4-4E98-B0D9-E0D402E43D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738" y="1266394"/>
            <a:ext cx="9949958" cy="746246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E0CBE-3153-45B9-A0AB-108F582ED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/>
              <a:t>The Team </a:t>
            </a:r>
          </a:p>
          <a:p>
            <a:r>
              <a:rPr lang="en-IE" dirty="0"/>
              <a:t>John O Toole</a:t>
            </a:r>
          </a:p>
          <a:p>
            <a:r>
              <a:rPr lang="en-IE" dirty="0"/>
              <a:t>Head Chef</a:t>
            </a:r>
          </a:p>
          <a:p>
            <a:r>
              <a:rPr lang="en-IE" dirty="0"/>
              <a:t>Dexter Farmer Cooks his own produce for Kylemore Visitors </a:t>
            </a:r>
          </a:p>
        </p:txBody>
      </p:sp>
    </p:spTree>
    <p:extLst>
      <p:ext uri="{BB962C8B-B14F-4D97-AF65-F5344CB8AC3E}">
        <p14:creationId xmlns:p14="http://schemas.microsoft.com/office/powerpoint/2010/main" val="3451150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0FEB64-10B9-436D-8DE0-A2E493DA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Harvey’s Point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070EDB-9143-4325-8C9C-E6AB45737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Positioning Trip Advisor Number one Hotel in Ireland Nationally </a:t>
            </a:r>
          </a:p>
          <a:p>
            <a:r>
              <a:rPr lang="en-IE" dirty="0"/>
              <a:t>Reducing the reliance on Northern Ireland Leisure Market</a:t>
            </a:r>
          </a:p>
          <a:p>
            <a:r>
              <a:rPr lang="en-IE" dirty="0"/>
              <a:t>Building recognition for the brand</a:t>
            </a:r>
          </a:p>
        </p:txBody>
      </p:sp>
    </p:spTree>
    <p:extLst>
      <p:ext uri="{BB962C8B-B14F-4D97-AF65-F5344CB8AC3E}">
        <p14:creationId xmlns:p14="http://schemas.microsoft.com/office/powerpoint/2010/main" val="598769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337C39-0625-4BAD-9796-4C06F0F4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Harvey’s point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53724B3-3D8E-4A05-8A30-21C7860E55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391379-B399-4BF7-93C1-E468E740E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/>
              <a:t>Trip Advisor Number 1 Hotel in Ireland</a:t>
            </a:r>
          </a:p>
        </p:txBody>
      </p:sp>
    </p:spTree>
    <p:extLst>
      <p:ext uri="{BB962C8B-B14F-4D97-AF65-F5344CB8AC3E}">
        <p14:creationId xmlns:p14="http://schemas.microsoft.com/office/powerpoint/2010/main" val="3082618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0C11B-487D-4D10-8651-3FA5608E0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093" y="832292"/>
            <a:ext cx="15303379" cy="80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2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3499B-D14D-43B1-A9A7-C1300116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Christmas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FF6E89-1392-48DB-96C5-0D9E85CC08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65483" y="2199203"/>
            <a:ext cx="7462468" cy="55968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0862C-C4AA-4A2D-BC9A-8E62A3990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/>
              <a:t>Seizing an opportunity when Harvey’s Point was full in July for Christmas 2018</a:t>
            </a:r>
          </a:p>
        </p:txBody>
      </p:sp>
    </p:spTree>
    <p:extLst>
      <p:ext uri="{BB962C8B-B14F-4D97-AF65-F5344CB8AC3E}">
        <p14:creationId xmlns:p14="http://schemas.microsoft.com/office/powerpoint/2010/main" val="379152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4A5E9-BED8-1945-81A4-426F62F01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729" y="226570"/>
            <a:ext cx="15283339" cy="798554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29F81-0165-044A-A79A-905C5CB39F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324" y="9126895"/>
            <a:ext cx="3508876" cy="1074323"/>
          </a:xfrm>
          <a:prstGeom prst="rect">
            <a:avLst/>
          </a:prstGeom>
        </p:spPr>
      </p:pic>
      <p:pic>
        <p:nvPicPr>
          <p:cNvPr id="7" name="Picture 6" descr="Image result for gmit logo">
            <a:extLst>
              <a:ext uri="{FF2B5EF4-FFF2-40B4-BE49-F238E27FC236}">
                <a16:creationId xmlns:a16="http://schemas.microsoft.com/office/drawing/2014/main" id="{4F3BE5A4-1760-804A-ACE4-4F23E27B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2523" y="8847020"/>
            <a:ext cx="2582002" cy="135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91A102-30CD-7348-9EA6-A70EA1FB99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449" y="9126896"/>
            <a:ext cx="3042452" cy="1183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B89A0D-58BF-B642-9C78-063B6405C0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80" y="9196380"/>
            <a:ext cx="3056468" cy="1138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0C4F02-A16C-C844-8073-850523CDE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9330" y="9091258"/>
            <a:ext cx="2321549" cy="1218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98A47-B29C-5C4C-BBBB-8001EFCCB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3972" y="9181795"/>
            <a:ext cx="2040888" cy="13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7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89FE4-99E3-47E6-97C0-4F0E4753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People Assets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9CE7E6-FC51-4268-BB13-1940F6D3C5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738" y="1266394"/>
            <a:ext cx="9949958" cy="746246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18407-0373-4FD2-A1A5-1EEEBE8A8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/>
              <a:t>Noel Cunningham </a:t>
            </a:r>
          </a:p>
          <a:p>
            <a:r>
              <a:rPr lang="en-IE" dirty="0"/>
              <a:t>Personality</a:t>
            </a:r>
          </a:p>
          <a:p>
            <a:r>
              <a:rPr lang="en-IE" dirty="0"/>
              <a:t>TV Connections</a:t>
            </a:r>
          </a:p>
          <a:p>
            <a:r>
              <a:rPr lang="en-IE" dirty="0"/>
              <a:t>Profile </a:t>
            </a:r>
          </a:p>
        </p:txBody>
      </p:sp>
    </p:spTree>
    <p:extLst>
      <p:ext uri="{BB962C8B-B14F-4D97-AF65-F5344CB8AC3E}">
        <p14:creationId xmlns:p14="http://schemas.microsoft.com/office/powerpoint/2010/main" val="1456755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780C-BFDB-4C67-9E05-97771E005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is your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174C7-39AD-4852-A58B-AD395CB492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IE" dirty="0"/>
              <a:t>Delve into your Brands Story </a:t>
            </a:r>
          </a:p>
          <a:p>
            <a:r>
              <a:rPr lang="en-IE" dirty="0"/>
              <a:t>How Relevant is it currently?</a:t>
            </a:r>
          </a:p>
          <a:p>
            <a:r>
              <a:rPr lang="en-IE" dirty="0"/>
              <a:t>How can we make it Relevant?</a:t>
            </a:r>
          </a:p>
        </p:txBody>
      </p:sp>
    </p:spTree>
    <p:extLst>
      <p:ext uri="{BB962C8B-B14F-4D97-AF65-F5344CB8AC3E}">
        <p14:creationId xmlns:p14="http://schemas.microsoft.com/office/powerpoint/2010/main" val="1443468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EF6E-9274-4073-94E6-9FD81E94F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Swiss made in Ireland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7239CD-A8DF-4CB2-B45A-92F7BD9E1C7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8329" y="1131253"/>
            <a:ext cx="5156776" cy="773274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F61DA-8DCB-4DE4-A2F1-29A24037B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/>
              <a:t>Deirdre Mc </a:t>
            </a:r>
            <a:r>
              <a:rPr lang="en-IE" dirty="0" err="1"/>
              <a:t>Glone</a:t>
            </a:r>
            <a:endParaRPr lang="en-IE" dirty="0"/>
          </a:p>
          <a:p>
            <a:r>
              <a:rPr lang="en-IE" dirty="0"/>
              <a:t>Marc Gysling </a:t>
            </a:r>
          </a:p>
        </p:txBody>
      </p:sp>
    </p:spTree>
    <p:extLst>
      <p:ext uri="{BB962C8B-B14F-4D97-AF65-F5344CB8AC3E}">
        <p14:creationId xmlns:p14="http://schemas.microsoft.com/office/powerpoint/2010/main" val="3114180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7E8FAA-DC67-4E11-BBAA-389E7BDF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Ní </a:t>
            </a:r>
            <a:r>
              <a:rPr lang="en-IE" dirty="0" err="1"/>
              <a:t>Neart</a:t>
            </a:r>
            <a:r>
              <a:rPr lang="en-IE" dirty="0"/>
              <a:t> Go </a:t>
            </a:r>
            <a:r>
              <a:rPr lang="en-IE" dirty="0" err="1"/>
              <a:t>chur</a:t>
            </a:r>
            <a:r>
              <a:rPr lang="en-IE" dirty="0"/>
              <a:t> Le </a:t>
            </a:r>
            <a:r>
              <a:rPr lang="en-IE" dirty="0" err="1"/>
              <a:t>Chéile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E7A02-5DC3-409E-8AA9-D42BD1AA7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In this together to get out the </a:t>
            </a:r>
            <a:r>
              <a:rPr lang="en-IE" dirty="0" err="1"/>
              <a:t>otherside</a:t>
            </a:r>
            <a:r>
              <a:rPr lang="en-I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2188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2FF2D7-CD88-41BC-950E-09E9E066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504" y="4021218"/>
            <a:ext cx="14701123" cy="2755648"/>
          </a:xfrm>
        </p:spPr>
        <p:txBody>
          <a:bodyPr/>
          <a:lstStyle/>
          <a:p>
            <a:r>
              <a:rPr lang="en-IE" dirty="0"/>
              <a:t>Go </a:t>
            </a:r>
            <a:r>
              <a:rPr lang="en-IE" dirty="0" err="1"/>
              <a:t>raibh</a:t>
            </a:r>
            <a:r>
              <a:rPr lang="en-IE" dirty="0"/>
              <a:t> </a:t>
            </a:r>
            <a:r>
              <a:rPr lang="en-IE" dirty="0" err="1"/>
              <a:t>Míle</a:t>
            </a:r>
            <a:r>
              <a:rPr lang="en-IE" dirty="0"/>
              <a:t> </a:t>
            </a:r>
            <a:r>
              <a:rPr lang="en-IE" dirty="0" err="1"/>
              <a:t>Maith</a:t>
            </a:r>
            <a:r>
              <a:rPr lang="en-IE" dirty="0"/>
              <a:t> </a:t>
            </a:r>
            <a:r>
              <a:rPr lang="en-IE" dirty="0" err="1"/>
              <a:t>Agaibh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B0C9A-1C02-492F-B7A9-F01D93C80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9504" y="6898184"/>
            <a:ext cx="14701123" cy="2218383"/>
          </a:xfrm>
        </p:spPr>
        <p:txBody>
          <a:bodyPr>
            <a:normAutofit fontScale="85000" lnSpcReduction="20000"/>
          </a:bodyPr>
          <a:lstStyle/>
          <a:p>
            <a:r>
              <a:rPr lang="en-IE" dirty="0"/>
              <a:t>Is </a:t>
            </a:r>
            <a:r>
              <a:rPr lang="en-IE" dirty="0" err="1"/>
              <a:t>mór</a:t>
            </a:r>
            <a:r>
              <a:rPr lang="en-IE" dirty="0"/>
              <a:t> </a:t>
            </a:r>
            <a:r>
              <a:rPr lang="en-IE" dirty="0" err="1"/>
              <a:t>liom</a:t>
            </a:r>
            <a:r>
              <a:rPr lang="en-IE" dirty="0"/>
              <a:t> </a:t>
            </a:r>
            <a:r>
              <a:rPr lang="en-IE" dirty="0" err="1"/>
              <a:t>bhúr</a:t>
            </a:r>
            <a:r>
              <a:rPr lang="en-IE" dirty="0"/>
              <a:t> </a:t>
            </a:r>
            <a:r>
              <a:rPr lang="en-IE" dirty="0" err="1"/>
              <a:t>Có-oibriú</a:t>
            </a:r>
            <a:endParaRPr lang="en-IE" dirty="0"/>
          </a:p>
          <a:p>
            <a:r>
              <a:rPr lang="en-IE" dirty="0"/>
              <a:t>Noreen </a:t>
            </a:r>
            <a:r>
              <a:rPr lang="en-IE" dirty="0" err="1"/>
              <a:t>D’ARcy</a:t>
            </a:r>
            <a:r>
              <a:rPr lang="en-IE" dirty="0"/>
              <a:t> , D’Arcy Marketing &amp; PR</a:t>
            </a:r>
          </a:p>
          <a:p>
            <a:r>
              <a:rPr lang="en-IE" dirty="0"/>
              <a:t>Noreen @darcymarketingandpr.ie </a:t>
            </a:r>
            <a:r>
              <a:rPr lang="en-IE" dirty="0">
                <a:hlinkClick r:id="rId2"/>
              </a:rPr>
              <a:t>www.darcymarketingandpr.ie</a:t>
            </a:r>
            <a:r>
              <a:rPr lang="en-IE" dirty="0"/>
              <a:t>  @</a:t>
            </a:r>
            <a:r>
              <a:rPr lang="en-IE" dirty="0" err="1"/>
              <a:t>noreendarcy</a:t>
            </a:r>
            <a:r>
              <a:rPr lang="en-IE" dirty="0"/>
              <a:t> @</a:t>
            </a:r>
            <a:r>
              <a:rPr lang="en-IE" dirty="0" err="1"/>
              <a:t>dmpr_galway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82958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14813" y="1830176"/>
            <a:ext cx="4667885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dirty="0">
                <a:solidFill>
                  <a:srgbClr val="424242"/>
                </a:solidFill>
              </a:rPr>
              <a:t>Discovery</a:t>
            </a:r>
            <a:r>
              <a:rPr sz="4250" spc="-370" dirty="0">
                <a:solidFill>
                  <a:srgbClr val="424242"/>
                </a:solidFill>
              </a:rPr>
              <a:t> </a:t>
            </a:r>
            <a:r>
              <a:rPr sz="4250" spc="10" dirty="0">
                <a:solidFill>
                  <a:srgbClr val="424242"/>
                </a:solidFill>
              </a:rPr>
              <a:t>Process…</a:t>
            </a:r>
            <a:endParaRPr sz="425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263" y="572233"/>
            <a:ext cx="3746500" cy="778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4205" algn="ctr">
              <a:lnSpc>
                <a:spcPts val="4890"/>
              </a:lnSpc>
            </a:pPr>
            <a:r>
              <a:rPr sz="4100" spc="-80" dirty="0">
                <a:solidFill>
                  <a:srgbClr val="FFFFFF"/>
                </a:solidFill>
                <a:latin typeface="Lato"/>
                <a:cs typeface="Lato"/>
              </a:rPr>
              <a:t>Why?</a:t>
            </a:r>
            <a:endParaRPr sz="4100">
              <a:latin typeface="Lato"/>
              <a:cs typeface="Lato"/>
            </a:endParaRPr>
          </a:p>
          <a:p>
            <a:pPr indent="1036319">
              <a:lnSpc>
                <a:spcPct val="380400"/>
              </a:lnSpc>
              <a:spcBef>
                <a:spcPts val="80"/>
              </a:spcBef>
            </a:pPr>
            <a:r>
              <a:rPr sz="4100" b="0" spc="10" dirty="0">
                <a:solidFill>
                  <a:srgbClr val="FFFFFF"/>
                </a:solidFill>
                <a:latin typeface="Lato Light"/>
                <a:cs typeface="Lato Light"/>
              </a:rPr>
              <a:t>Manual  Time</a:t>
            </a:r>
            <a:r>
              <a:rPr sz="4100" b="0" spc="-400" dirty="0">
                <a:solidFill>
                  <a:srgbClr val="FFFFFF"/>
                </a:solidFill>
                <a:latin typeface="Lato Light"/>
                <a:cs typeface="Lato Light"/>
              </a:rPr>
              <a:t> </a:t>
            </a:r>
            <a:r>
              <a:rPr sz="4100" b="0" spc="5" dirty="0">
                <a:solidFill>
                  <a:srgbClr val="FFFFFF"/>
                </a:solidFill>
                <a:latin typeface="Lato Light"/>
                <a:cs typeface="Lato Light"/>
              </a:rPr>
              <a:t>Consuming</a:t>
            </a:r>
            <a:endParaRPr sz="4100">
              <a:latin typeface="Lato Light"/>
              <a:cs typeface="Lato Light"/>
            </a:endParaRPr>
          </a:p>
          <a:p>
            <a:pPr>
              <a:lnSpc>
                <a:spcPct val="100000"/>
              </a:lnSpc>
            </a:pPr>
            <a:endParaRPr sz="4900">
              <a:latin typeface="Lato Light"/>
              <a:cs typeface="Lato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650">
              <a:latin typeface="Lato Light"/>
              <a:cs typeface="Lato Light"/>
            </a:endParaRPr>
          </a:p>
          <a:p>
            <a:pPr marL="732790">
              <a:lnSpc>
                <a:spcPct val="100000"/>
              </a:lnSpc>
            </a:pPr>
            <a:r>
              <a:rPr sz="4100" b="0" dirty="0">
                <a:solidFill>
                  <a:srgbClr val="FFFFFF"/>
                </a:solidFill>
                <a:latin typeface="Lato Light"/>
                <a:cs typeface="Lato Light"/>
              </a:rPr>
              <a:t>Inefficient</a:t>
            </a:r>
            <a:endParaRPr sz="4100">
              <a:latin typeface="Lato Light"/>
              <a:cs typeface="Lato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3200380" cy="11308715"/>
            <a:chOff x="0" y="0"/>
            <a:chExt cx="13200380" cy="1130871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3199843" cy="113085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95185" y="248840"/>
              <a:ext cx="1990557" cy="18039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48592" y="154550"/>
              <a:ext cx="2283741" cy="21808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384766" y="552728"/>
            <a:ext cx="5367655" cy="101930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4100" b="1" spc="40" dirty="0">
                <a:latin typeface="Lato"/>
                <a:cs typeface="Lato"/>
              </a:rPr>
              <a:t>Unfair</a:t>
            </a:r>
            <a:r>
              <a:rPr sz="4100" b="1" spc="-215" dirty="0">
                <a:latin typeface="Lato"/>
                <a:cs typeface="Lato"/>
              </a:rPr>
              <a:t> </a:t>
            </a:r>
            <a:r>
              <a:rPr sz="4100" b="1" spc="40" dirty="0">
                <a:latin typeface="Lato"/>
                <a:cs typeface="Lato"/>
              </a:rPr>
              <a:t>Advantage</a:t>
            </a:r>
            <a:endParaRPr sz="4100">
              <a:latin typeface="Lato"/>
              <a:cs typeface="Lato"/>
            </a:endParaRPr>
          </a:p>
          <a:p>
            <a:pPr marR="10160" algn="ctr">
              <a:lnSpc>
                <a:spcPct val="100000"/>
              </a:lnSpc>
              <a:spcBef>
                <a:spcPts val="4400"/>
              </a:spcBef>
            </a:pPr>
            <a:r>
              <a:rPr sz="4100" b="0" spc="20" dirty="0">
                <a:latin typeface="Lato Light"/>
                <a:cs typeface="Lato Light"/>
              </a:rPr>
              <a:t>€7BN</a:t>
            </a:r>
            <a:r>
              <a:rPr sz="4100" b="0" spc="-330" dirty="0">
                <a:latin typeface="Lato Light"/>
                <a:cs typeface="Lato Light"/>
              </a:rPr>
              <a:t> </a:t>
            </a:r>
            <a:r>
              <a:rPr sz="4100" b="0" spc="5" dirty="0">
                <a:latin typeface="Lato Light"/>
                <a:cs typeface="Lato Light"/>
              </a:rPr>
              <a:t>Budget</a:t>
            </a:r>
            <a:endParaRPr sz="4100">
              <a:latin typeface="Lato Light"/>
              <a:cs typeface="Lato Light"/>
            </a:endParaRPr>
          </a:p>
          <a:p>
            <a:pPr marL="316230" marR="308610" indent="-18415" algn="ctr">
              <a:lnSpc>
                <a:spcPct val="191000"/>
              </a:lnSpc>
            </a:pPr>
            <a:r>
              <a:rPr sz="4100" b="0" spc="65" dirty="0">
                <a:latin typeface="Lato Light"/>
                <a:cs typeface="Lato Light"/>
              </a:rPr>
              <a:t>Current </a:t>
            </a:r>
            <a:r>
              <a:rPr sz="4100" b="0" spc="25" dirty="0">
                <a:latin typeface="Lato Light"/>
                <a:cs typeface="Lato Light"/>
              </a:rPr>
              <a:t>Data  </a:t>
            </a:r>
            <a:r>
              <a:rPr sz="4100" b="0" spc="35" dirty="0">
                <a:latin typeface="Lato Light"/>
                <a:cs typeface="Lato Light"/>
              </a:rPr>
              <a:t>Historical Insights  </a:t>
            </a:r>
            <a:r>
              <a:rPr sz="4100" b="0" spc="25" dirty="0">
                <a:latin typeface="Lato Light"/>
                <a:cs typeface="Lato Light"/>
              </a:rPr>
              <a:t>Marketing</a:t>
            </a:r>
            <a:r>
              <a:rPr sz="4100" b="0" spc="-385" dirty="0">
                <a:latin typeface="Lato Light"/>
                <a:cs typeface="Lato Light"/>
              </a:rPr>
              <a:t> </a:t>
            </a:r>
            <a:r>
              <a:rPr sz="4100" b="0" spc="15" dirty="0">
                <a:latin typeface="Lato Light"/>
                <a:cs typeface="Lato Light"/>
              </a:rPr>
              <a:t>Resources</a:t>
            </a:r>
            <a:endParaRPr sz="4100">
              <a:latin typeface="Lato Light"/>
              <a:cs typeface="Lato Light"/>
            </a:endParaRPr>
          </a:p>
          <a:p>
            <a:pPr marL="337185" marR="337820" indent="-5715" algn="ctr">
              <a:lnSpc>
                <a:spcPct val="189400"/>
              </a:lnSpc>
              <a:spcBef>
                <a:spcPts val="245"/>
              </a:spcBef>
            </a:pPr>
            <a:r>
              <a:rPr sz="4100" b="0" spc="15" dirty="0">
                <a:latin typeface="Lato Light"/>
                <a:cs typeface="Lato Light"/>
              </a:rPr>
              <a:t>Advertising </a:t>
            </a:r>
            <a:r>
              <a:rPr sz="4100" b="0" spc="-35" dirty="0">
                <a:latin typeface="Lato Light"/>
                <a:cs typeface="Lato Light"/>
              </a:rPr>
              <a:t>Agency  </a:t>
            </a:r>
            <a:r>
              <a:rPr sz="4100" b="0" spc="5" dirty="0">
                <a:latin typeface="Lato Light"/>
                <a:cs typeface="Lato Light"/>
              </a:rPr>
              <a:t>Competitive</a:t>
            </a:r>
            <a:r>
              <a:rPr sz="4100" b="0" spc="-355" dirty="0">
                <a:latin typeface="Lato Light"/>
                <a:cs typeface="Lato Light"/>
              </a:rPr>
              <a:t> </a:t>
            </a:r>
            <a:r>
              <a:rPr sz="4100" b="0" spc="10" dirty="0">
                <a:latin typeface="Lato Light"/>
                <a:cs typeface="Lato Light"/>
              </a:rPr>
              <a:t>Analysis  </a:t>
            </a:r>
            <a:r>
              <a:rPr sz="4100" b="0" spc="30" dirty="0">
                <a:latin typeface="Lato Light"/>
                <a:cs typeface="Lato Light"/>
              </a:rPr>
              <a:t>Latest</a:t>
            </a:r>
            <a:r>
              <a:rPr sz="4100" b="0" spc="-335" dirty="0">
                <a:latin typeface="Lato Light"/>
                <a:cs typeface="Lato Light"/>
              </a:rPr>
              <a:t> </a:t>
            </a:r>
            <a:r>
              <a:rPr sz="4100" b="0" spc="-5" dirty="0">
                <a:latin typeface="Lato Light"/>
                <a:cs typeface="Lato Light"/>
              </a:rPr>
              <a:t>Software</a:t>
            </a:r>
            <a:endParaRPr sz="4100">
              <a:latin typeface="Lato Light"/>
              <a:cs typeface="Lato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700">
              <a:latin typeface="Lato Light"/>
              <a:cs typeface="Lato Light"/>
            </a:endParaRPr>
          </a:p>
          <a:p>
            <a:pPr algn="ctr">
              <a:lnSpc>
                <a:spcPct val="100000"/>
              </a:lnSpc>
            </a:pPr>
            <a:r>
              <a:rPr sz="4100" b="0" spc="30" dirty="0">
                <a:latin typeface="Lato Light"/>
                <a:cs typeface="Lato Light"/>
              </a:rPr>
              <a:t>More</a:t>
            </a:r>
            <a:r>
              <a:rPr sz="4100" b="0" spc="-340" dirty="0">
                <a:latin typeface="Lato Light"/>
                <a:cs typeface="Lato Light"/>
              </a:rPr>
              <a:t> </a:t>
            </a:r>
            <a:r>
              <a:rPr sz="4100" b="0" spc="10" dirty="0">
                <a:latin typeface="Lato Light"/>
                <a:cs typeface="Lato Light"/>
              </a:rPr>
              <a:t>Time</a:t>
            </a:r>
            <a:r>
              <a:rPr sz="4100" b="0" spc="-340" dirty="0">
                <a:latin typeface="Lato Light"/>
                <a:cs typeface="Lato Light"/>
              </a:rPr>
              <a:t> </a:t>
            </a:r>
            <a:r>
              <a:rPr sz="4100" b="0" spc="-15" dirty="0">
                <a:latin typeface="Lato Light"/>
                <a:cs typeface="Lato Light"/>
              </a:rPr>
              <a:t>&amp;</a:t>
            </a:r>
            <a:r>
              <a:rPr sz="4100" b="0" spc="-340" dirty="0">
                <a:latin typeface="Lato Light"/>
                <a:cs typeface="Lato Light"/>
              </a:rPr>
              <a:t> </a:t>
            </a:r>
            <a:r>
              <a:rPr sz="4100" b="0" spc="15" dirty="0">
                <a:latin typeface="Lato Light"/>
                <a:cs typeface="Lato Light"/>
              </a:rPr>
              <a:t>Resources</a:t>
            </a:r>
            <a:endParaRPr sz="4100">
              <a:latin typeface="Lato Light"/>
              <a:cs typeface="Lato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7152" y="0"/>
            <a:ext cx="7397115" cy="11308715"/>
          </a:xfrm>
          <a:custGeom>
            <a:avLst/>
            <a:gdLst/>
            <a:ahLst/>
            <a:cxnLst/>
            <a:rect l="l" t="t" r="r" b="b"/>
            <a:pathLst>
              <a:path w="7397115" h="11308715">
                <a:moveTo>
                  <a:pt x="0" y="11308556"/>
                </a:moveTo>
                <a:lnTo>
                  <a:pt x="7396947" y="11308556"/>
                </a:lnTo>
                <a:lnTo>
                  <a:pt x="739694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925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707620" cy="11308715"/>
            <a:chOff x="0" y="0"/>
            <a:chExt cx="12707620" cy="1130871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707620" cy="11308715"/>
            </a:xfrm>
            <a:custGeom>
              <a:avLst/>
              <a:gdLst/>
              <a:ahLst/>
              <a:cxnLst/>
              <a:rect l="l" t="t" r="r" b="b"/>
              <a:pathLst>
                <a:path w="12707620" h="11308715">
                  <a:moveTo>
                    <a:pt x="12707152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2707152" y="11308556"/>
                  </a:lnTo>
                  <a:lnTo>
                    <a:pt x="12707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707152" cy="1130855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17425" y="3911367"/>
              <a:ext cx="4489727" cy="4902248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406467"/>
              <a:ext cx="8863306" cy="1902088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2707152" cy="11308556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259117" y="531785"/>
            <a:ext cx="483044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40" dirty="0">
                <a:solidFill>
                  <a:srgbClr val="EBEBEB"/>
                </a:solidFill>
                <a:latin typeface="Lato"/>
                <a:cs typeface="Lato"/>
              </a:rPr>
              <a:t>Unfair</a:t>
            </a:r>
            <a:r>
              <a:rPr sz="4100" b="1" spc="-240" dirty="0">
                <a:solidFill>
                  <a:srgbClr val="EBEBEB"/>
                </a:solidFill>
                <a:latin typeface="Lato"/>
                <a:cs typeface="Lato"/>
              </a:rPr>
              <a:t> </a:t>
            </a:r>
            <a:r>
              <a:rPr sz="4100" b="1" spc="30" dirty="0">
                <a:solidFill>
                  <a:srgbClr val="EBEBEB"/>
                </a:solidFill>
                <a:latin typeface="Lato"/>
                <a:cs typeface="Lato"/>
              </a:rPr>
              <a:t>Disadvantage</a:t>
            </a:r>
            <a:endParaRPr sz="4100">
              <a:latin typeface="Lato"/>
              <a:cs typeface="La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66984" y="1735938"/>
            <a:ext cx="5806440" cy="86848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20"/>
              </a:spcBef>
            </a:pPr>
            <a:r>
              <a:rPr sz="4100" b="0" spc="20" dirty="0">
                <a:solidFill>
                  <a:srgbClr val="EBEBEB"/>
                </a:solidFill>
                <a:latin typeface="Lato Light"/>
                <a:cs typeface="Lato Light"/>
              </a:rPr>
              <a:t>Small</a:t>
            </a:r>
            <a:r>
              <a:rPr sz="410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5" dirty="0">
                <a:solidFill>
                  <a:srgbClr val="EBEBEB"/>
                </a:solidFill>
                <a:latin typeface="Lato Light"/>
                <a:cs typeface="Lato Light"/>
              </a:rPr>
              <a:t>Budget</a:t>
            </a:r>
            <a:endParaRPr sz="4100">
              <a:latin typeface="Lato Light"/>
              <a:cs typeface="Lato Light"/>
            </a:endParaRPr>
          </a:p>
          <a:p>
            <a:pPr marL="1038225" marR="1035050" algn="ctr">
              <a:lnSpc>
                <a:spcPct val="214500"/>
              </a:lnSpc>
              <a:spcBef>
                <a:spcPts val="85"/>
              </a:spcBef>
            </a:pPr>
            <a:r>
              <a:rPr sz="4100" b="0" spc="45" dirty="0">
                <a:solidFill>
                  <a:srgbClr val="EBEBEB"/>
                </a:solidFill>
                <a:latin typeface="Lato Light"/>
                <a:cs typeface="Lato Light"/>
              </a:rPr>
              <a:t>Little</a:t>
            </a:r>
            <a:r>
              <a:rPr sz="4100" b="0" spc="-34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60" dirty="0">
                <a:solidFill>
                  <a:srgbClr val="EBEBEB"/>
                </a:solidFill>
                <a:latin typeface="Lato Light"/>
                <a:cs typeface="Lato Light"/>
              </a:rPr>
              <a:t>or</a:t>
            </a:r>
            <a:r>
              <a:rPr sz="4100" b="0" spc="-34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-20" dirty="0">
                <a:solidFill>
                  <a:srgbClr val="EBEBEB"/>
                </a:solidFill>
                <a:latin typeface="Lato Light"/>
                <a:cs typeface="Lato Light"/>
              </a:rPr>
              <a:t>No</a:t>
            </a:r>
            <a:r>
              <a:rPr sz="4100" b="0" spc="-34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25" dirty="0">
                <a:solidFill>
                  <a:srgbClr val="EBEBEB"/>
                </a:solidFill>
                <a:latin typeface="Lato Light"/>
                <a:cs typeface="Lato Light"/>
              </a:rPr>
              <a:t>Data  </a:t>
            </a:r>
            <a:r>
              <a:rPr sz="4100" b="0" spc="20" dirty="0">
                <a:solidFill>
                  <a:srgbClr val="EBEBEB"/>
                </a:solidFill>
                <a:latin typeface="Lato Light"/>
                <a:cs typeface="Lato Light"/>
              </a:rPr>
              <a:t>Limited</a:t>
            </a:r>
            <a:r>
              <a:rPr sz="4100" b="0" spc="-35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35" dirty="0">
                <a:solidFill>
                  <a:srgbClr val="EBEBEB"/>
                </a:solidFill>
                <a:latin typeface="Lato Light"/>
                <a:cs typeface="Lato Light"/>
              </a:rPr>
              <a:t>Insights</a:t>
            </a:r>
            <a:endParaRPr sz="4100">
              <a:latin typeface="Lato Light"/>
              <a:cs typeface="Lato Light"/>
            </a:endParaRPr>
          </a:p>
          <a:p>
            <a:pPr>
              <a:lnSpc>
                <a:spcPct val="100000"/>
              </a:lnSpc>
            </a:pPr>
            <a:endParaRPr sz="4350">
              <a:latin typeface="Lato Light"/>
              <a:cs typeface="Lato Light"/>
            </a:endParaRPr>
          </a:p>
          <a:p>
            <a:pPr marL="8890" algn="ctr">
              <a:lnSpc>
                <a:spcPct val="100000"/>
              </a:lnSpc>
            </a:pPr>
            <a:r>
              <a:rPr sz="4100" b="0" spc="-80" dirty="0">
                <a:solidFill>
                  <a:srgbClr val="EBEBEB"/>
                </a:solidFill>
                <a:latin typeface="Lato Light"/>
                <a:cs typeface="Lato Light"/>
              </a:rPr>
              <a:t>Few </a:t>
            </a:r>
            <a:r>
              <a:rPr sz="4100" b="0" spc="25" dirty="0">
                <a:solidFill>
                  <a:srgbClr val="EBEBEB"/>
                </a:solidFill>
                <a:latin typeface="Lato Light"/>
                <a:cs typeface="Lato Light"/>
              </a:rPr>
              <a:t>Marketing</a:t>
            </a:r>
            <a:r>
              <a:rPr sz="4100" b="0" spc="-62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15" dirty="0">
                <a:solidFill>
                  <a:srgbClr val="EBEBEB"/>
                </a:solidFill>
                <a:latin typeface="Lato Light"/>
                <a:cs typeface="Lato Light"/>
              </a:rPr>
              <a:t>Resources</a:t>
            </a:r>
            <a:endParaRPr sz="4100">
              <a:latin typeface="Lato Light"/>
              <a:cs typeface="Lato Light"/>
            </a:endParaRPr>
          </a:p>
          <a:p>
            <a:pPr marL="12700" marR="5080" indent="156845" algn="just">
              <a:lnSpc>
                <a:spcPct val="212800"/>
              </a:lnSpc>
              <a:spcBef>
                <a:spcPts val="495"/>
              </a:spcBef>
            </a:pPr>
            <a:r>
              <a:rPr sz="4100" b="0" spc="-20" dirty="0">
                <a:solidFill>
                  <a:srgbClr val="EBEBEB"/>
                </a:solidFill>
                <a:latin typeface="Lato Light"/>
                <a:cs typeface="Lato Light"/>
              </a:rPr>
              <a:t>No </a:t>
            </a:r>
            <a:r>
              <a:rPr sz="4100" b="0" spc="5" dirty="0">
                <a:solidFill>
                  <a:srgbClr val="EBEBEB"/>
                </a:solidFill>
                <a:latin typeface="Lato Light"/>
                <a:cs typeface="Lato Light"/>
              </a:rPr>
              <a:t>Competitive </a:t>
            </a:r>
            <a:r>
              <a:rPr sz="4100" b="0" spc="10" dirty="0">
                <a:solidFill>
                  <a:srgbClr val="EBEBEB"/>
                </a:solidFill>
                <a:latin typeface="Lato Light"/>
                <a:cs typeface="Lato Light"/>
              </a:rPr>
              <a:t>Analysis  </a:t>
            </a:r>
            <a:r>
              <a:rPr sz="4100" b="0" spc="-20" dirty="0">
                <a:solidFill>
                  <a:srgbClr val="EBEBEB"/>
                </a:solidFill>
                <a:latin typeface="Lato Light"/>
                <a:cs typeface="Lato Light"/>
              </a:rPr>
              <a:t>No </a:t>
            </a:r>
            <a:r>
              <a:rPr sz="4100" b="0" spc="-55" dirty="0">
                <a:solidFill>
                  <a:srgbClr val="EBEBEB"/>
                </a:solidFill>
                <a:latin typeface="Lato Light"/>
                <a:cs typeface="Lato Light"/>
              </a:rPr>
              <a:t>Software/Technology  </a:t>
            </a:r>
            <a:r>
              <a:rPr sz="4100" b="0" spc="20" dirty="0">
                <a:solidFill>
                  <a:srgbClr val="EBEBEB"/>
                </a:solidFill>
                <a:latin typeface="Lato Light"/>
                <a:cs typeface="Lato Light"/>
              </a:rPr>
              <a:t>Limited</a:t>
            </a:r>
            <a:r>
              <a:rPr sz="4100" b="0" spc="-33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10" dirty="0">
                <a:solidFill>
                  <a:srgbClr val="EBEBEB"/>
                </a:solidFill>
                <a:latin typeface="Lato Light"/>
                <a:cs typeface="Lato Light"/>
              </a:rPr>
              <a:t>Time</a:t>
            </a:r>
            <a:r>
              <a:rPr sz="410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-15" dirty="0">
                <a:solidFill>
                  <a:srgbClr val="EBEBEB"/>
                </a:solidFill>
                <a:latin typeface="Lato Light"/>
                <a:cs typeface="Lato Light"/>
              </a:rPr>
              <a:t>&amp;</a:t>
            </a:r>
            <a:r>
              <a:rPr sz="410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15" dirty="0">
                <a:solidFill>
                  <a:srgbClr val="EBEBEB"/>
                </a:solidFill>
                <a:latin typeface="Lato Light"/>
                <a:cs typeface="Lato Light"/>
              </a:rPr>
              <a:t>Resources</a:t>
            </a:r>
            <a:endParaRPr sz="4100">
              <a:latin typeface="Lato Light"/>
              <a:cs typeface="Lato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72373" y="5892879"/>
            <a:ext cx="256032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spc="10" dirty="0">
                <a:solidFill>
                  <a:srgbClr val="A9A9A9"/>
                </a:solidFill>
                <a:latin typeface="Lato Light"/>
                <a:cs typeface="Lato Light"/>
              </a:rPr>
              <a:t>Med</a:t>
            </a:r>
            <a:r>
              <a:rPr sz="7400" b="0" spc="-5" dirty="0">
                <a:solidFill>
                  <a:srgbClr val="A9A9A9"/>
                </a:solidFill>
                <a:latin typeface="Lato Light"/>
                <a:cs typeface="Lato Light"/>
              </a:rPr>
              <a:t>i</a:t>
            </a:r>
            <a:r>
              <a:rPr sz="7400" b="0" spc="25" dirty="0">
                <a:solidFill>
                  <a:srgbClr val="A9A9A9"/>
                </a:solidFill>
                <a:latin typeface="Lato Light"/>
                <a:cs typeface="Lato Light"/>
              </a:rPr>
              <a:t>a</a:t>
            </a:r>
            <a:endParaRPr sz="7400">
              <a:latin typeface="Lato Light"/>
              <a:cs typeface="Lato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37678" y="3170449"/>
            <a:ext cx="2714625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-25" dirty="0">
                <a:solidFill>
                  <a:srgbClr val="A9A9A9"/>
                </a:solidFill>
                <a:latin typeface="Lato Light"/>
                <a:cs typeface="Lato Light"/>
              </a:rPr>
              <a:t>Ad</a:t>
            </a:r>
            <a:r>
              <a:rPr sz="4250" b="0" spc="-65" dirty="0">
                <a:solidFill>
                  <a:srgbClr val="A9A9A9"/>
                </a:solidFill>
                <a:latin typeface="Lato Light"/>
                <a:cs typeface="Lato Light"/>
              </a:rPr>
              <a:t>v</a:t>
            </a:r>
            <a:r>
              <a:rPr sz="4250" b="0" spc="85" dirty="0">
                <a:solidFill>
                  <a:srgbClr val="A9A9A9"/>
                </a:solidFill>
                <a:latin typeface="Lato Light"/>
                <a:cs typeface="Lato Light"/>
              </a:rPr>
              <a:t>er</a:t>
            </a:r>
            <a:r>
              <a:rPr sz="4250" b="0" spc="60" dirty="0">
                <a:solidFill>
                  <a:srgbClr val="A9A9A9"/>
                </a:solidFill>
                <a:latin typeface="Lato Light"/>
                <a:cs typeface="Lato Light"/>
              </a:rPr>
              <a:t>t</a:t>
            </a:r>
            <a:r>
              <a:rPr sz="4250" b="0" spc="70" dirty="0">
                <a:solidFill>
                  <a:srgbClr val="A9A9A9"/>
                </a:solidFill>
                <a:latin typeface="Lato Light"/>
                <a:cs typeface="Lato Light"/>
              </a:rPr>
              <a:t>i</a:t>
            </a:r>
            <a:r>
              <a:rPr sz="4250" b="0" spc="60" dirty="0">
                <a:solidFill>
                  <a:srgbClr val="A9A9A9"/>
                </a:solidFill>
                <a:latin typeface="Lato Light"/>
                <a:cs typeface="Lato Light"/>
              </a:rPr>
              <a:t>sers</a:t>
            </a:r>
            <a:endParaRPr sz="4250">
              <a:latin typeface="Lato Light"/>
              <a:cs typeface="Lato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68903" y="502602"/>
            <a:ext cx="18835370" cy="1311910"/>
          </a:xfrm>
          <a:custGeom>
            <a:avLst/>
            <a:gdLst/>
            <a:ahLst/>
            <a:cxnLst/>
            <a:rect l="l" t="t" r="r" b="b"/>
            <a:pathLst>
              <a:path w="18835370" h="1311910">
                <a:moveTo>
                  <a:pt x="0" y="0"/>
                </a:moveTo>
                <a:lnTo>
                  <a:pt x="18835196" y="0"/>
                </a:lnTo>
                <a:lnTo>
                  <a:pt x="18835196" y="1311698"/>
                </a:lnTo>
                <a:lnTo>
                  <a:pt x="0" y="1311698"/>
                </a:lnTo>
                <a:lnTo>
                  <a:pt x="0" y="0"/>
                </a:lnTo>
                <a:close/>
              </a:path>
            </a:pathLst>
          </a:custGeom>
          <a:solidFill>
            <a:srgbClr val="5E5E5E">
              <a:alpha val="8030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7102" y="594610"/>
            <a:ext cx="840994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50" dirty="0">
                <a:solidFill>
                  <a:srgbClr val="FFFFFF"/>
                </a:solidFill>
              </a:rPr>
              <a:t>Market</a:t>
            </a:r>
            <a:r>
              <a:rPr sz="7400" spc="-630" dirty="0">
                <a:solidFill>
                  <a:srgbClr val="FFFFFF"/>
                </a:solidFill>
              </a:rPr>
              <a:t> </a:t>
            </a:r>
            <a:r>
              <a:rPr sz="7400" spc="-25" dirty="0">
                <a:solidFill>
                  <a:srgbClr val="FFFFFF"/>
                </a:solidFill>
              </a:rPr>
              <a:t>Inefficiencies</a:t>
            </a:r>
            <a:endParaRPr sz="7400"/>
          </a:p>
        </p:txBody>
      </p:sp>
      <p:sp>
        <p:nvSpPr>
          <p:cNvPr id="7" name="object 7"/>
          <p:cNvSpPr txBox="1"/>
          <p:nvPr/>
        </p:nvSpPr>
        <p:spPr>
          <a:xfrm>
            <a:off x="1296160" y="7149385"/>
            <a:ext cx="6275070" cy="36379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32410">
              <a:lnSpc>
                <a:spcPct val="100000"/>
              </a:lnSpc>
              <a:spcBef>
                <a:spcPts val="120"/>
              </a:spcBef>
            </a:pPr>
            <a:r>
              <a:rPr sz="4100" b="0" spc="10" dirty="0">
                <a:solidFill>
                  <a:srgbClr val="EBEBEB"/>
                </a:solidFill>
                <a:latin typeface="Lato Light"/>
                <a:cs typeface="Lato Light"/>
              </a:rPr>
              <a:t>Silos</a:t>
            </a:r>
            <a:r>
              <a:rPr sz="410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254" dirty="0">
                <a:solidFill>
                  <a:srgbClr val="EBEBEB"/>
                </a:solidFill>
                <a:latin typeface="Lato Light"/>
                <a:cs typeface="Lato Light"/>
              </a:rPr>
              <a:t>|</a:t>
            </a:r>
            <a:r>
              <a:rPr sz="4100" b="0" spc="-32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20" dirty="0">
                <a:solidFill>
                  <a:srgbClr val="EBEBEB"/>
                </a:solidFill>
                <a:latin typeface="Lato Light"/>
                <a:cs typeface="Lato Light"/>
              </a:rPr>
              <a:t>Purchasing</a:t>
            </a:r>
            <a:r>
              <a:rPr sz="410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25" dirty="0">
                <a:solidFill>
                  <a:srgbClr val="EBEBEB"/>
                </a:solidFill>
                <a:latin typeface="Lato Light"/>
                <a:cs typeface="Lato Light"/>
              </a:rPr>
              <a:t>Process</a:t>
            </a:r>
            <a:endParaRPr sz="4100">
              <a:latin typeface="Lato Light"/>
              <a:cs typeface="Lato Light"/>
            </a:endParaRPr>
          </a:p>
          <a:p>
            <a:pPr marL="1268730" marR="1251585" indent="1036319">
              <a:lnSpc>
                <a:spcPct val="150800"/>
              </a:lnSpc>
              <a:spcBef>
                <a:spcPts val="1240"/>
              </a:spcBef>
            </a:pPr>
            <a:r>
              <a:rPr sz="4100" b="0" spc="10" dirty="0">
                <a:solidFill>
                  <a:srgbClr val="EBEBEB"/>
                </a:solidFill>
                <a:latin typeface="Lato Light"/>
                <a:cs typeface="Lato Light"/>
              </a:rPr>
              <a:t>Manual  Time</a:t>
            </a:r>
            <a:r>
              <a:rPr sz="4100" b="0" spc="-40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5" dirty="0">
                <a:solidFill>
                  <a:srgbClr val="EBEBEB"/>
                </a:solidFill>
                <a:latin typeface="Lato Light"/>
                <a:cs typeface="Lato Light"/>
              </a:rPr>
              <a:t>Consuming</a:t>
            </a:r>
            <a:endParaRPr sz="4100">
              <a:latin typeface="Lato Light"/>
              <a:cs typeface="Lato Light"/>
            </a:endParaRPr>
          </a:p>
          <a:p>
            <a:pPr marL="12700">
              <a:lnSpc>
                <a:spcPct val="100000"/>
              </a:lnSpc>
              <a:spcBef>
                <a:spcPts val="2500"/>
              </a:spcBef>
            </a:pPr>
            <a:r>
              <a:rPr sz="4100" b="0" spc="-20" dirty="0">
                <a:solidFill>
                  <a:srgbClr val="EBEBEB"/>
                </a:solidFill>
                <a:latin typeface="Lato Light"/>
                <a:cs typeface="Lato Light"/>
              </a:rPr>
              <a:t>No</a:t>
            </a:r>
            <a:r>
              <a:rPr sz="4100" b="0" spc="-33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25" dirty="0">
                <a:solidFill>
                  <a:srgbClr val="EBEBEB"/>
                </a:solidFill>
                <a:latin typeface="Lato Light"/>
                <a:cs typeface="Lato Light"/>
              </a:rPr>
              <a:t>Integration</a:t>
            </a:r>
            <a:r>
              <a:rPr sz="4100" b="0" spc="-33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25" dirty="0">
                <a:solidFill>
                  <a:srgbClr val="EBEBEB"/>
                </a:solidFill>
                <a:latin typeface="Lato Light"/>
                <a:cs typeface="Lato Light"/>
              </a:rPr>
              <a:t>across</a:t>
            </a:r>
            <a:r>
              <a:rPr sz="4100" b="0" spc="-33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dirty="0">
                <a:solidFill>
                  <a:srgbClr val="EBEBEB"/>
                </a:solidFill>
                <a:latin typeface="Lato Light"/>
                <a:cs typeface="Lato Light"/>
              </a:rPr>
              <a:t>media</a:t>
            </a:r>
            <a:endParaRPr sz="4100">
              <a:latin typeface="Lato Light"/>
              <a:cs typeface="Lato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9768" y="6732936"/>
            <a:ext cx="8300720" cy="4331335"/>
          </a:xfrm>
          <a:custGeom>
            <a:avLst/>
            <a:gdLst/>
            <a:ahLst/>
            <a:cxnLst/>
            <a:rect l="l" t="t" r="r" b="b"/>
            <a:pathLst>
              <a:path w="8300720" h="4331334">
                <a:moveTo>
                  <a:pt x="356369" y="0"/>
                </a:moveTo>
                <a:lnTo>
                  <a:pt x="7944250" y="0"/>
                </a:lnTo>
                <a:lnTo>
                  <a:pt x="8012286" y="272"/>
                </a:lnTo>
                <a:lnTo>
                  <a:pt x="8066478" y="2182"/>
                </a:lnTo>
                <a:lnTo>
                  <a:pt x="8111845" y="7367"/>
                </a:lnTo>
                <a:lnTo>
                  <a:pt x="8153406" y="17463"/>
                </a:lnTo>
                <a:lnTo>
                  <a:pt x="8196033" y="38516"/>
                </a:lnTo>
                <a:lnTo>
                  <a:pt x="8232666" y="67957"/>
                </a:lnTo>
                <a:lnTo>
                  <a:pt x="8262108" y="104589"/>
                </a:lnTo>
                <a:lnTo>
                  <a:pt x="8283161" y="147216"/>
                </a:lnTo>
                <a:lnTo>
                  <a:pt x="8293258" y="188801"/>
                </a:lnTo>
                <a:lnTo>
                  <a:pt x="8298443" y="234341"/>
                </a:lnTo>
                <a:lnTo>
                  <a:pt x="8300353" y="289003"/>
                </a:lnTo>
                <a:lnTo>
                  <a:pt x="8300626" y="357953"/>
                </a:lnTo>
                <a:lnTo>
                  <a:pt x="8300626" y="3974926"/>
                </a:lnTo>
                <a:lnTo>
                  <a:pt x="8300353" y="4042962"/>
                </a:lnTo>
                <a:lnTo>
                  <a:pt x="8298443" y="4097154"/>
                </a:lnTo>
                <a:lnTo>
                  <a:pt x="8293258" y="4142520"/>
                </a:lnTo>
                <a:lnTo>
                  <a:pt x="8283161" y="4184082"/>
                </a:lnTo>
                <a:lnTo>
                  <a:pt x="8262108" y="4226708"/>
                </a:lnTo>
                <a:lnTo>
                  <a:pt x="8232666" y="4263337"/>
                </a:lnTo>
                <a:lnTo>
                  <a:pt x="8196033" y="4292775"/>
                </a:lnTo>
                <a:lnTo>
                  <a:pt x="8153406" y="4313826"/>
                </a:lnTo>
                <a:lnTo>
                  <a:pt x="8111820" y="4323923"/>
                </a:lnTo>
                <a:lnTo>
                  <a:pt x="8066280" y="4329109"/>
                </a:lnTo>
                <a:lnTo>
                  <a:pt x="8011619" y="4331019"/>
                </a:lnTo>
                <a:lnTo>
                  <a:pt x="7942669" y="4331292"/>
                </a:lnTo>
                <a:lnTo>
                  <a:pt x="356369" y="4331292"/>
                </a:lnTo>
                <a:lnTo>
                  <a:pt x="288335" y="4331019"/>
                </a:lnTo>
                <a:lnTo>
                  <a:pt x="234143" y="4329109"/>
                </a:lnTo>
                <a:lnTo>
                  <a:pt x="188776" y="4323923"/>
                </a:lnTo>
                <a:lnTo>
                  <a:pt x="147216" y="4313826"/>
                </a:lnTo>
                <a:lnTo>
                  <a:pt x="104589" y="4292775"/>
                </a:lnTo>
                <a:lnTo>
                  <a:pt x="67957" y="4263337"/>
                </a:lnTo>
                <a:lnTo>
                  <a:pt x="38516" y="4226708"/>
                </a:lnTo>
                <a:lnTo>
                  <a:pt x="17463" y="4184082"/>
                </a:lnTo>
                <a:lnTo>
                  <a:pt x="7367" y="4142496"/>
                </a:lnTo>
                <a:lnTo>
                  <a:pt x="2182" y="4096956"/>
                </a:lnTo>
                <a:lnTo>
                  <a:pt x="272" y="4042295"/>
                </a:lnTo>
                <a:lnTo>
                  <a:pt x="0" y="3973344"/>
                </a:lnTo>
                <a:lnTo>
                  <a:pt x="0" y="356369"/>
                </a:lnTo>
                <a:lnTo>
                  <a:pt x="272" y="288335"/>
                </a:lnTo>
                <a:lnTo>
                  <a:pt x="2182" y="234143"/>
                </a:lnTo>
                <a:lnTo>
                  <a:pt x="7367" y="188776"/>
                </a:lnTo>
                <a:lnTo>
                  <a:pt x="17463" y="147216"/>
                </a:lnTo>
                <a:lnTo>
                  <a:pt x="38516" y="104589"/>
                </a:lnTo>
                <a:lnTo>
                  <a:pt x="67957" y="67957"/>
                </a:lnTo>
                <a:lnTo>
                  <a:pt x="104589" y="38516"/>
                </a:lnTo>
                <a:lnTo>
                  <a:pt x="147216" y="17463"/>
                </a:lnTo>
                <a:lnTo>
                  <a:pt x="188801" y="7367"/>
                </a:lnTo>
                <a:lnTo>
                  <a:pt x="234341" y="2182"/>
                </a:lnTo>
                <a:lnTo>
                  <a:pt x="289003" y="272"/>
                </a:lnTo>
                <a:lnTo>
                  <a:pt x="357953" y="0"/>
                </a:lnTo>
                <a:lnTo>
                  <a:pt x="356369" y="0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1692255">
              <a:lnSpc>
                <a:spcPct val="100000"/>
              </a:lnSpc>
              <a:spcBef>
                <a:spcPts val="135"/>
              </a:spcBef>
            </a:pPr>
            <a:r>
              <a:rPr spc="114" dirty="0"/>
              <a:t>Re</a:t>
            </a:r>
            <a:r>
              <a:rPr spc="65" dirty="0"/>
              <a:t>t</a:t>
            </a:r>
            <a:r>
              <a:rPr spc="95" dirty="0"/>
              <a:t>urn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971137" y="5641578"/>
            <a:ext cx="182562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0" spc="25" dirty="0">
                <a:solidFill>
                  <a:srgbClr val="424242"/>
                </a:solidFill>
                <a:latin typeface="Lato Light"/>
                <a:cs typeface="Lato Light"/>
              </a:rPr>
              <a:t>I</a:t>
            </a:r>
            <a:r>
              <a:rPr sz="3450" b="0" spc="80" dirty="0">
                <a:solidFill>
                  <a:srgbClr val="424242"/>
                </a:solidFill>
                <a:latin typeface="Lato Light"/>
                <a:cs typeface="Lato Light"/>
              </a:rPr>
              <a:t>m</a:t>
            </a:r>
            <a:r>
              <a:rPr sz="3450" b="0" spc="15" dirty="0">
                <a:solidFill>
                  <a:srgbClr val="424242"/>
                </a:solidFill>
                <a:latin typeface="Lato Light"/>
                <a:cs typeface="Lato Light"/>
              </a:rPr>
              <a:t>pr</a:t>
            </a:r>
            <a:r>
              <a:rPr sz="3450" b="0" spc="-15" dirty="0">
                <a:solidFill>
                  <a:srgbClr val="424242"/>
                </a:solidFill>
                <a:latin typeface="Lato Light"/>
                <a:cs typeface="Lato Light"/>
              </a:rPr>
              <a:t>o</a:t>
            </a:r>
            <a:r>
              <a:rPr sz="3450" b="0" spc="-80" dirty="0">
                <a:solidFill>
                  <a:srgbClr val="424242"/>
                </a:solidFill>
                <a:latin typeface="Lato Light"/>
                <a:cs typeface="Lato Light"/>
              </a:rPr>
              <a:t>v</a:t>
            </a:r>
            <a:r>
              <a:rPr sz="3450" b="0" spc="-20" dirty="0">
                <a:solidFill>
                  <a:srgbClr val="424242"/>
                </a:solidFill>
                <a:latin typeface="Lato Light"/>
                <a:cs typeface="Lato Light"/>
              </a:rPr>
              <a:t>ed</a:t>
            </a:r>
            <a:endParaRPr sz="3450">
              <a:latin typeface="Lato Light"/>
              <a:cs typeface="Lato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93016" y="1272622"/>
            <a:ext cx="3707765" cy="915669"/>
          </a:xfrm>
          <a:custGeom>
            <a:avLst/>
            <a:gdLst/>
            <a:ahLst/>
            <a:cxnLst/>
            <a:rect l="l" t="t" r="r" b="b"/>
            <a:pathLst>
              <a:path w="3707765" h="915669">
                <a:moveTo>
                  <a:pt x="3707206" y="0"/>
                </a:moveTo>
                <a:lnTo>
                  <a:pt x="0" y="0"/>
                </a:lnTo>
                <a:lnTo>
                  <a:pt x="0" y="915085"/>
                </a:lnTo>
                <a:lnTo>
                  <a:pt x="3707206" y="915085"/>
                </a:lnTo>
                <a:lnTo>
                  <a:pt x="3707206" y="0"/>
                </a:lnTo>
                <a:close/>
              </a:path>
            </a:pathLst>
          </a:custGeom>
          <a:solidFill>
            <a:srgbClr val="FFFFFF">
              <a:alpha val="259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93020" y="1272620"/>
            <a:ext cx="3707765" cy="915669"/>
          </a:xfrm>
          <a:prstGeom prst="rect">
            <a:avLst/>
          </a:prstGeom>
        </p:spPr>
        <p:txBody>
          <a:bodyPr vert="horz" wrap="square" lIns="0" tIns="212725" rIns="0" bIns="0" rtlCol="0">
            <a:spAutoFit/>
          </a:bodyPr>
          <a:lstStyle/>
          <a:p>
            <a:pPr marL="154940">
              <a:lnSpc>
                <a:spcPct val="100000"/>
              </a:lnSpc>
              <a:spcBef>
                <a:spcPts val="1675"/>
              </a:spcBef>
              <a:tabLst>
                <a:tab pos="576580" algn="l"/>
                <a:tab pos="1024255" algn="l"/>
                <a:tab pos="1440815" algn="l"/>
                <a:tab pos="1947545" algn="l"/>
                <a:tab pos="2348865" algn="l"/>
                <a:tab pos="2803525" algn="l"/>
                <a:tab pos="3119755" algn="l"/>
              </a:tabLst>
            </a:pPr>
            <a:r>
              <a:rPr sz="2450" spc="-5" dirty="0">
                <a:solidFill>
                  <a:srgbClr val="1B4886"/>
                </a:solidFill>
                <a:latin typeface="Lato"/>
                <a:cs typeface="Lato"/>
              </a:rPr>
              <a:t>B	</a:t>
            </a:r>
            <a:r>
              <a:rPr sz="2450" spc="-20" dirty="0">
                <a:solidFill>
                  <a:srgbClr val="1B4886"/>
                </a:solidFill>
                <a:latin typeface="Lato"/>
                <a:cs typeface="Lato"/>
              </a:rPr>
              <a:t>U	</a:t>
            </a:r>
            <a:r>
              <a:rPr sz="2450" spc="10" dirty="0">
                <a:solidFill>
                  <a:srgbClr val="1B4886"/>
                </a:solidFill>
                <a:latin typeface="Lato"/>
                <a:cs typeface="Lato"/>
              </a:rPr>
              <a:t>Y	</a:t>
            </a:r>
            <a:r>
              <a:rPr sz="2450" spc="-25" dirty="0">
                <a:solidFill>
                  <a:srgbClr val="1B4886"/>
                </a:solidFill>
                <a:latin typeface="Lato"/>
                <a:cs typeface="Lato"/>
              </a:rPr>
              <a:t>M	</a:t>
            </a:r>
            <a:r>
              <a:rPr sz="2450" spc="5" dirty="0">
                <a:solidFill>
                  <a:srgbClr val="1B4886"/>
                </a:solidFill>
                <a:latin typeface="Lato"/>
                <a:cs typeface="Lato"/>
              </a:rPr>
              <a:t>E	</a:t>
            </a:r>
            <a:r>
              <a:rPr sz="2450" spc="-25" dirty="0">
                <a:solidFill>
                  <a:srgbClr val="1B4886"/>
                </a:solidFill>
                <a:latin typeface="Lato"/>
                <a:cs typeface="Lato"/>
              </a:rPr>
              <a:t>D	</a:t>
            </a:r>
            <a:r>
              <a:rPr sz="2450" spc="65" dirty="0">
                <a:solidFill>
                  <a:srgbClr val="1B4886"/>
                </a:solidFill>
                <a:latin typeface="Lato"/>
                <a:cs typeface="Lato"/>
              </a:rPr>
              <a:t>I	</a:t>
            </a:r>
            <a:r>
              <a:rPr sz="2450" spc="5" dirty="0">
                <a:solidFill>
                  <a:srgbClr val="1B4886"/>
                </a:solidFill>
                <a:latin typeface="Lato"/>
                <a:cs typeface="Lato"/>
              </a:rPr>
              <a:t>A</a:t>
            </a:r>
            <a:endParaRPr sz="2450">
              <a:latin typeface="Lato"/>
              <a:cs typeface="Lato"/>
            </a:endParaRPr>
          </a:p>
          <a:p>
            <a:pPr marL="1455420">
              <a:lnSpc>
                <a:spcPct val="100000"/>
              </a:lnSpc>
              <a:spcBef>
                <a:spcPts val="395"/>
              </a:spcBef>
            </a:pPr>
            <a:r>
              <a:rPr sz="1600" spc="-50" dirty="0">
                <a:solidFill>
                  <a:srgbClr val="1AA1E1"/>
                </a:solidFill>
                <a:latin typeface="Arial"/>
                <a:cs typeface="Arial"/>
              </a:rPr>
              <a:t>advertising </a:t>
            </a:r>
            <a:r>
              <a:rPr sz="1600" spc="-35" dirty="0">
                <a:solidFill>
                  <a:srgbClr val="1AA1E1"/>
                </a:solidFill>
                <a:latin typeface="Arial"/>
                <a:cs typeface="Arial"/>
              </a:rPr>
              <a:t>made</a:t>
            </a:r>
            <a:r>
              <a:rPr sz="1600" spc="-270" dirty="0">
                <a:solidFill>
                  <a:srgbClr val="1AA1E1"/>
                </a:solidFill>
                <a:latin typeface="Arial"/>
                <a:cs typeface="Arial"/>
              </a:rPr>
              <a:t> </a:t>
            </a:r>
            <a:r>
              <a:rPr sz="1600" spc="-70" dirty="0">
                <a:solidFill>
                  <a:srgbClr val="1AA1E1"/>
                </a:solidFill>
                <a:latin typeface="Arial"/>
                <a:cs typeface="Arial"/>
              </a:rPr>
              <a:t>easy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56127" y="1371891"/>
            <a:ext cx="191538" cy="18041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Image result for nui galway logo"/>
          <p:cNvSpPr>
            <a:spLocks noChangeAspect="1" noChangeArrowheads="1"/>
          </p:cNvSpPr>
          <p:nvPr/>
        </p:nvSpPr>
        <p:spPr bwMode="auto">
          <a:xfrm>
            <a:off x="256536" y="-237816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IE" sz="2968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41" y="686967"/>
            <a:ext cx="6160620" cy="1886214"/>
          </a:xfrm>
          <a:prstGeom prst="rect">
            <a:avLst/>
          </a:prstGeom>
        </p:spPr>
      </p:pic>
      <p:pic>
        <p:nvPicPr>
          <p:cNvPr id="2054" name="Picture 6" descr="Image result for gmit 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3915" y="423931"/>
            <a:ext cx="4928392" cy="25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skillnets ireland"/>
          <p:cNvSpPr>
            <a:spLocks noChangeAspect="1" noChangeArrowheads="1"/>
          </p:cNvSpPr>
          <p:nvPr/>
        </p:nvSpPr>
        <p:spPr bwMode="auto">
          <a:xfrm>
            <a:off x="759139" y="264787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IE" sz="2968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4FFFF-622C-3C48-82AB-0B39BC5C8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49" y="4392805"/>
            <a:ext cx="6151281" cy="2050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C8153-9E25-5140-BC36-37279C425C0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696" y="3231415"/>
            <a:ext cx="4121014" cy="24726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96687D-CA43-3E4E-A875-A0DA42170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0920" y="401150"/>
            <a:ext cx="2307775" cy="2637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8A4D1B-B51D-234C-BD61-92C875036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6631" y="400882"/>
            <a:ext cx="2830533" cy="2830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F1B853-6357-544E-B1AE-2B27D4EA43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4671" y="4159125"/>
            <a:ext cx="2412662" cy="3012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1BAD6-B94F-AE49-8892-6136AC1F5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37223" y="3959863"/>
            <a:ext cx="2738222" cy="27382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31535C-2A79-4646-9315-35CAC0A34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7000" y="7461122"/>
            <a:ext cx="2487843" cy="2636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570E6D-1720-4949-8A32-1A36412A12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14957" y="7461123"/>
            <a:ext cx="2851601" cy="28516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835FFE-C5C4-FE4B-BB3C-BDC5F49869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004" y="7764291"/>
            <a:ext cx="6531145" cy="20025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16C51-8A83-A040-BDAA-E932A89119A2}"/>
              </a:ext>
            </a:extLst>
          </p:cNvPr>
          <p:cNvSpPr txBox="1"/>
          <p:nvPr/>
        </p:nvSpPr>
        <p:spPr>
          <a:xfrm>
            <a:off x="10204454" y="2573181"/>
            <a:ext cx="5966784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68" dirty="0"/>
              <a:t>Monica Nielsen, Marketing Lecturer</a:t>
            </a:r>
          </a:p>
          <a:p>
            <a:r>
              <a:rPr lang="en-US" sz="2968" b="1" dirty="0"/>
              <a:t>Expert in Marketing Planning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EF195B-E4DF-9C43-9F66-D7651D2A25EC}"/>
              </a:ext>
            </a:extLst>
          </p:cNvPr>
          <p:cNvSpPr txBox="1"/>
          <p:nvPr/>
        </p:nvSpPr>
        <p:spPr>
          <a:xfrm>
            <a:off x="148150" y="6536210"/>
            <a:ext cx="7216520" cy="199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68" dirty="0"/>
              <a:t>John McArdle, VP Worldwide Sales</a:t>
            </a:r>
          </a:p>
          <a:p>
            <a:r>
              <a:rPr lang="en-US" sz="2968" b="1" dirty="0"/>
              <a:t>Expert in </a:t>
            </a:r>
            <a:r>
              <a:rPr lang="en-GB" sz="3200" b="1" dirty="0">
                <a:effectLst/>
                <a:latin typeface="Calibri" panose="020F0502020204030204" pitchFamily="34" charset="0"/>
              </a:rPr>
              <a:t>Inside sales, B2B sales, Tech Sales</a:t>
            </a:r>
          </a:p>
          <a:p>
            <a:endParaRPr lang="en-US" sz="2968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FC3677-33C4-BE45-9DC4-CECB065680DE}"/>
              </a:ext>
            </a:extLst>
          </p:cNvPr>
          <p:cNvSpPr txBox="1"/>
          <p:nvPr/>
        </p:nvSpPr>
        <p:spPr>
          <a:xfrm>
            <a:off x="429540" y="2535537"/>
            <a:ext cx="9179155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68" dirty="0"/>
              <a:t>Jonathan </a:t>
            </a:r>
            <a:r>
              <a:rPr lang="en-US" sz="2968" dirty="0" err="1"/>
              <a:t>Levie</a:t>
            </a:r>
            <a:r>
              <a:rPr lang="en-US" sz="2968" dirty="0"/>
              <a:t>, </a:t>
            </a:r>
            <a:r>
              <a:rPr lang="en-US" sz="2968" dirty="0" err="1"/>
              <a:t>Pr</a:t>
            </a:r>
            <a:r>
              <a:rPr lang="en-IE" sz="2968" dirty="0" err="1"/>
              <a:t>ofessor</a:t>
            </a:r>
            <a:r>
              <a:rPr lang="en-IE" sz="2968" dirty="0"/>
              <a:t> of </a:t>
            </a:r>
          </a:p>
          <a:p>
            <a:r>
              <a:rPr lang="en-IE" sz="2968" dirty="0"/>
              <a:t>Entrepreneurship &amp; Regional Development</a:t>
            </a:r>
          </a:p>
          <a:p>
            <a:r>
              <a:rPr lang="en-IE" sz="2968" b="1" dirty="0"/>
              <a:t>Expert in Founder Sales, Scaling Sales, Entrepreneurship</a:t>
            </a:r>
            <a:r>
              <a:rPr lang="en-US" sz="2968" b="1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7C002-1CD5-C94C-B4B3-F5FD413AD32A}"/>
              </a:ext>
            </a:extLst>
          </p:cNvPr>
          <p:cNvSpPr txBox="1"/>
          <p:nvPr/>
        </p:nvSpPr>
        <p:spPr>
          <a:xfrm>
            <a:off x="10318580" y="5763455"/>
            <a:ext cx="7115069" cy="199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68" dirty="0"/>
              <a:t>Darragh O’ Connor, Director of Corporate Sales - </a:t>
            </a:r>
            <a:r>
              <a:rPr lang="en-US" sz="2968" b="1" dirty="0"/>
              <a:t>Expert in </a:t>
            </a:r>
            <a:r>
              <a:rPr lang="en-GB" sz="3200" b="1" dirty="0">
                <a:effectLst/>
                <a:latin typeface="Calibri" panose="020F0502020204030204" pitchFamily="34" charset="0"/>
              </a:rPr>
              <a:t>Corporate sales, Hospitality Sales</a:t>
            </a:r>
          </a:p>
          <a:p>
            <a:endParaRPr lang="en-US" sz="2968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1064B5-6F21-C545-ADA7-712D0EDDED20}"/>
              </a:ext>
            </a:extLst>
          </p:cNvPr>
          <p:cNvSpPr txBox="1"/>
          <p:nvPr/>
        </p:nvSpPr>
        <p:spPr>
          <a:xfrm>
            <a:off x="150543" y="9766872"/>
            <a:ext cx="9737147" cy="199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68" dirty="0"/>
              <a:t>Renate Kohlmann, Director</a:t>
            </a:r>
          </a:p>
          <a:p>
            <a:r>
              <a:rPr lang="en-US" sz="2968" b="1" dirty="0"/>
              <a:t>Expert in B2C </a:t>
            </a:r>
            <a:r>
              <a:rPr lang="en-GB" sz="3200" b="1" dirty="0">
                <a:effectLst/>
                <a:latin typeface="Calibri" panose="020F0502020204030204" pitchFamily="34" charset="0"/>
              </a:rPr>
              <a:t>Service Operations and Sales, Ecommerce Sales</a:t>
            </a:r>
          </a:p>
          <a:p>
            <a:endParaRPr lang="en-US" sz="2968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58CA18-0398-994C-946F-57A50DEA792B}"/>
              </a:ext>
            </a:extLst>
          </p:cNvPr>
          <p:cNvSpPr txBox="1"/>
          <p:nvPr/>
        </p:nvSpPr>
        <p:spPr>
          <a:xfrm>
            <a:off x="11037271" y="10204049"/>
            <a:ext cx="7211615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68" dirty="0"/>
              <a:t>Jamie Ralph, Director</a:t>
            </a:r>
          </a:p>
          <a:p>
            <a:r>
              <a:rPr lang="en-US" sz="2968" b="1" dirty="0"/>
              <a:t>Expert in SME Digital Marketing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9F7A7-01AC-3D4D-8824-87B83F377AA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001" y="7655495"/>
            <a:ext cx="3896709" cy="246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02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60204" y="6786149"/>
            <a:ext cx="13550265" cy="1943100"/>
          </a:xfrm>
          <a:custGeom>
            <a:avLst/>
            <a:gdLst/>
            <a:ahLst/>
            <a:cxnLst/>
            <a:rect l="l" t="t" r="r" b="b"/>
            <a:pathLst>
              <a:path w="13550265" h="1943100">
                <a:moveTo>
                  <a:pt x="13549744" y="0"/>
                </a:moveTo>
                <a:lnTo>
                  <a:pt x="13163169" y="0"/>
                </a:lnTo>
                <a:lnTo>
                  <a:pt x="13163169" y="1556131"/>
                </a:lnTo>
                <a:lnTo>
                  <a:pt x="0" y="1556131"/>
                </a:lnTo>
                <a:lnTo>
                  <a:pt x="0" y="1942731"/>
                </a:lnTo>
                <a:lnTo>
                  <a:pt x="13504202" y="1942731"/>
                </a:lnTo>
                <a:lnTo>
                  <a:pt x="13504202" y="1924392"/>
                </a:lnTo>
                <a:lnTo>
                  <a:pt x="13549744" y="1924392"/>
                </a:lnTo>
                <a:lnTo>
                  <a:pt x="13549744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80798" y="171909"/>
            <a:ext cx="5751830" cy="2337435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80"/>
              </a:spcBef>
            </a:pPr>
            <a:r>
              <a:rPr sz="9200" spc="-80" dirty="0">
                <a:solidFill>
                  <a:srgbClr val="424242"/>
                </a:solidFill>
              </a:rPr>
              <a:t>Ad</a:t>
            </a:r>
            <a:r>
              <a:rPr sz="9200" spc="-155" dirty="0">
                <a:solidFill>
                  <a:srgbClr val="424242"/>
                </a:solidFill>
              </a:rPr>
              <a:t>v</a:t>
            </a:r>
            <a:r>
              <a:rPr sz="9200" spc="170" dirty="0">
                <a:solidFill>
                  <a:srgbClr val="424242"/>
                </a:solidFill>
              </a:rPr>
              <a:t>er</a:t>
            </a:r>
            <a:r>
              <a:rPr sz="9200" spc="125" dirty="0">
                <a:solidFill>
                  <a:srgbClr val="424242"/>
                </a:solidFill>
              </a:rPr>
              <a:t>t</a:t>
            </a:r>
            <a:r>
              <a:rPr sz="9200" spc="145" dirty="0">
                <a:solidFill>
                  <a:srgbClr val="424242"/>
                </a:solidFill>
              </a:rPr>
              <a:t>i</a:t>
            </a:r>
            <a:r>
              <a:rPr sz="9200" spc="135" dirty="0">
                <a:solidFill>
                  <a:srgbClr val="424242"/>
                </a:solidFill>
              </a:rPr>
              <a:t>s</a:t>
            </a:r>
            <a:r>
              <a:rPr sz="9200" spc="65" dirty="0">
                <a:solidFill>
                  <a:srgbClr val="424242"/>
                </a:solidFill>
              </a:rPr>
              <a:t>i</a:t>
            </a:r>
            <a:r>
              <a:rPr sz="9200" spc="-55" dirty="0">
                <a:solidFill>
                  <a:srgbClr val="424242"/>
                </a:solidFill>
              </a:rPr>
              <a:t>ng</a:t>
            </a:r>
            <a:endParaRPr sz="9200"/>
          </a:p>
          <a:p>
            <a:pPr marR="3810" algn="ctr">
              <a:lnSpc>
                <a:spcPct val="100000"/>
              </a:lnSpc>
              <a:spcBef>
                <a:spcPts val="675"/>
              </a:spcBef>
            </a:pPr>
            <a:r>
              <a:rPr sz="4250" spc="-30" dirty="0">
                <a:solidFill>
                  <a:srgbClr val="424242"/>
                </a:solidFill>
              </a:rPr>
              <a:t>Success…</a:t>
            </a:r>
            <a:endParaRPr sz="4250"/>
          </a:p>
        </p:txBody>
      </p:sp>
      <p:grpSp>
        <p:nvGrpSpPr>
          <p:cNvPr id="4" name="object 4"/>
          <p:cNvGrpSpPr/>
          <p:nvPr/>
        </p:nvGrpSpPr>
        <p:grpSpPr>
          <a:xfrm>
            <a:off x="1514896" y="2476856"/>
            <a:ext cx="13761085" cy="5484495"/>
            <a:chOff x="1514896" y="2476856"/>
            <a:chExt cx="13761085" cy="5484495"/>
          </a:xfrm>
        </p:grpSpPr>
        <p:sp>
          <p:nvSpPr>
            <p:cNvPr id="5" name="object 5"/>
            <p:cNvSpPr/>
            <p:nvPr/>
          </p:nvSpPr>
          <p:spPr>
            <a:xfrm>
              <a:off x="13845652" y="5212113"/>
              <a:ext cx="1419860" cy="0"/>
            </a:xfrm>
            <a:custGeom>
              <a:avLst/>
              <a:gdLst/>
              <a:ahLst/>
              <a:cxnLst/>
              <a:rect l="l" t="t" r="r" b="b"/>
              <a:pathLst>
                <a:path w="1419859">
                  <a:moveTo>
                    <a:pt x="0" y="0"/>
                  </a:moveTo>
                  <a:lnTo>
                    <a:pt x="1419464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33933" y="5212113"/>
              <a:ext cx="1419860" cy="0"/>
            </a:xfrm>
            <a:custGeom>
              <a:avLst/>
              <a:gdLst/>
              <a:ahLst/>
              <a:cxnLst/>
              <a:rect l="l" t="t" r="r" b="b"/>
              <a:pathLst>
                <a:path w="1419859">
                  <a:moveTo>
                    <a:pt x="0" y="0"/>
                  </a:moveTo>
                  <a:lnTo>
                    <a:pt x="1419464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10884" y="5212113"/>
              <a:ext cx="1419860" cy="0"/>
            </a:xfrm>
            <a:custGeom>
              <a:avLst/>
              <a:gdLst/>
              <a:ahLst/>
              <a:cxnLst/>
              <a:rect l="l" t="t" r="r" b="b"/>
              <a:pathLst>
                <a:path w="1419860">
                  <a:moveTo>
                    <a:pt x="0" y="0"/>
                  </a:moveTo>
                  <a:lnTo>
                    <a:pt x="1419464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14896" y="2476856"/>
              <a:ext cx="4019364" cy="54844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33910" y="3760139"/>
              <a:ext cx="3181350" cy="2904490"/>
            </a:xfrm>
            <a:custGeom>
              <a:avLst/>
              <a:gdLst/>
              <a:ahLst/>
              <a:cxnLst/>
              <a:rect l="l" t="t" r="r" b="b"/>
              <a:pathLst>
                <a:path w="3181350" h="2904490">
                  <a:moveTo>
                    <a:pt x="1613711" y="0"/>
                  </a:moveTo>
                  <a:lnTo>
                    <a:pt x="1567621" y="0"/>
                  </a:lnTo>
                  <a:lnTo>
                    <a:pt x="1521548" y="1211"/>
                  </a:lnTo>
                  <a:lnTo>
                    <a:pt x="1475521" y="3633"/>
                  </a:lnTo>
                  <a:lnTo>
                    <a:pt x="1429571" y="7267"/>
                  </a:lnTo>
                  <a:lnTo>
                    <a:pt x="1383731" y="12113"/>
                  </a:lnTo>
                  <a:lnTo>
                    <a:pt x="1338031" y="18169"/>
                  </a:lnTo>
                  <a:lnTo>
                    <a:pt x="1292501" y="25437"/>
                  </a:lnTo>
                  <a:lnTo>
                    <a:pt x="1247174" y="33916"/>
                  </a:lnTo>
                  <a:lnTo>
                    <a:pt x="1202081" y="43606"/>
                  </a:lnTo>
                  <a:lnTo>
                    <a:pt x="1157251" y="54508"/>
                  </a:lnTo>
                  <a:lnTo>
                    <a:pt x="1112718" y="66621"/>
                  </a:lnTo>
                  <a:lnTo>
                    <a:pt x="1068511" y="79946"/>
                  </a:lnTo>
                  <a:lnTo>
                    <a:pt x="1024662" y="94481"/>
                  </a:lnTo>
                  <a:lnTo>
                    <a:pt x="981201" y="110228"/>
                  </a:lnTo>
                  <a:lnTo>
                    <a:pt x="938161" y="127187"/>
                  </a:lnTo>
                  <a:lnTo>
                    <a:pt x="895572" y="145356"/>
                  </a:lnTo>
                  <a:lnTo>
                    <a:pt x="853465" y="164737"/>
                  </a:lnTo>
                  <a:lnTo>
                    <a:pt x="811871" y="185329"/>
                  </a:lnTo>
                  <a:lnTo>
                    <a:pt x="770822" y="207133"/>
                  </a:lnTo>
                  <a:lnTo>
                    <a:pt x="730349" y="230147"/>
                  </a:lnTo>
                  <a:lnTo>
                    <a:pt x="690482" y="254374"/>
                  </a:lnTo>
                  <a:lnTo>
                    <a:pt x="651253" y="279811"/>
                  </a:lnTo>
                  <a:lnTo>
                    <a:pt x="612693" y="306460"/>
                  </a:lnTo>
                  <a:lnTo>
                    <a:pt x="574833" y="334320"/>
                  </a:lnTo>
                  <a:lnTo>
                    <a:pt x="537704" y="363391"/>
                  </a:lnTo>
                  <a:lnTo>
                    <a:pt x="501338" y="393674"/>
                  </a:lnTo>
                  <a:lnTo>
                    <a:pt x="465764" y="425168"/>
                  </a:lnTo>
                  <a:lnTo>
                    <a:pt x="429936" y="458927"/>
                  </a:lnTo>
                  <a:lnTo>
                    <a:pt x="395541" y="493467"/>
                  </a:lnTo>
                  <a:lnTo>
                    <a:pt x="362579" y="528757"/>
                  </a:lnTo>
                  <a:lnTo>
                    <a:pt x="331051" y="564763"/>
                  </a:lnTo>
                  <a:lnTo>
                    <a:pt x="300955" y="601455"/>
                  </a:lnTo>
                  <a:lnTo>
                    <a:pt x="272293" y="638800"/>
                  </a:lnTo>
                  <a:lnTo>
                    <a:pt x="245063" y="676767"/>
                  </a:lnTo>
                  <a:lnTo>
                    <a:pt x="219267" y="715323"/>
                  </a:lnTo>
                  <a:lnTo>
                    <a:pt x="194904" y="754438"/>
                  </a:lnTo>
                  <a:lnTo>
                    <a:pt x="171974" y="794078"/>
                  </a:lnTo>
                  <a:lnTo>
                    <a:pt x="150477" y="834212"/>
                  </a:lnTo>
                  <a:lnTo>
                    <a:pt x="130414" y="874808"/>
                  </a:lnTo>
                  <a:lnTo>
                    <a:pt x="111783" y="915835"/>
                  </a:lnTo>
                  <a:lnTo>
                    <a:pt x="94586" y="957260"/>
                  </a:lnTo>
                  <a:lnTo>
                    <a:pt x="78821" y="999051"/>
                  </a:lnTo>
                  <a:lnTo>
                    <a:pt x="64490" y="1041177"/>
                  </a:lnTo>
                  <a:lnTo>
                    <a:pt x="51592" y="1083606"/>
                  </a:lnTo>
                  <a:lnTo>
                    <a:pt x="40127" y="1126306"/>
                  </a:lnTo>
                  <a:lnTo>
                    <a:pt x="30095" y="1169245"/>
                  </a:lnTo>
                  <a:lnTo>
                    <a:pt x="21496" y="1212391"/>
                  </a:lnTo>
                  <a:lnTo>
                    <a:pt x="14331" y="1255713"/>
                  </a:lnTo>
                  <a:lnTo>
                    <a:pt x="8598" y="1299178"/>
                  </a:lnTo>
                  <a:lnTo>
                    <a:pt x="4299" y="1342754"/>
                  </a:lnTo>
                  <a:lnTo>
                    <a:pt x="1433" y="1386410"/>
                  </a:lnTo>
                  <a:lnTo>
                    <a:pt x="0" y="1430114"/>
                  </a:lnTo>
                  <a:lnTo>
                    <a:pt x="0" y="1473834"/>
                  </a:lnTo>
                  <a:lnTo>
                    <a:pt x="1433" y="1517538"/>
                  </a:lnTo>
                  <a:lnTo>
                    <a:pt x="4299" y="1561194"/>
                  </a:lnTo>
                  <a:lnTo>
                    <a:pt x="8598" y="1604770"/>
                  </a:lnTo>
                  <a:lnTo>
                    <a:pt x="14331" y="1648235"/>
                  </a:lnTo>
                  <a:lnTo>
                    <a:pt x="21496" y="1691557"/>
                  </a:lnTo>
                  <a:lnTo>
                    <a:pt x="30095" y="1734703"/>
                  </a:lnTo>
                  <a:lnTo>
                    <a:pt x="40127" y="1777642"/>
                  </a:lnTo>
                  <a:lnTo>
                    <a:pt x="51592" y="1820342"/>
                  </a:lnTo>
                  <a:lnTo>
                    <a:pt x="64490" y="1862771"/>
                  </a:lnTo>
                  <a:lnTo>
                    <a:pt x="78821" y="1904897"/>
                  </a:lnTo>
                  <a:lnTo>
                    <a:pt x="94586" y="1946688"/>
                  </a:lnTo>
                  <a:lnTo>
                    <a:pt x="111783" y="1988113"/>
                  </a:lnTo>
                  <a:lnTo>
                    <a:pt x="130414" y="2029140"/>
                  </a:lnTo>
                  <a:lnTo>
                    <a:pt x="150477" y="2069736"/>
                  </a:lnTo>
                  <a:lnTo>
                    <a:pt x="171974" y="2109870"/>
                  </a:lnTo>
                  <a:lnTo>
                    <a:pt x="194904" y="2149510"/>
                  </a:lnTo>
                  <a:lnTo>
                    <a:pt x="219267" y="2188625"/>
                  </a:lnTo>
                  <a:lnTo>
                    <a:pt x="245063" y="2227181"/>
                  </a:lnTo>
                  <a:lnTo>
                    <a:pt x="272293" y="2265148"/>
                  </a:lnTo>
                  <a:lnTo>
                    <a:pt x="300955" y="2302493"/>
                  </a:lnTo>
                  <a:lnTo>
                    <a:pt x="331051" y="2339185"/>
                  </a:lnTo>
                  <a:lnTo>
                    <a:pt x="362579" y="2375191"/>
                  </a:lnTo>
                  <a:lnTo>
                    <a:pt x="395541" y="2410481"/>
                  </a:lnTo>
                  <a:lnTo>
                    <a:pt x="429936" y="2445021"/>
                  </a:lnTo>
                  <a:lnTo>
                    <a:pt x="465764" y="2478780"/>
                  </a:lnTo>
                  <a:lnTo>
                    <a:pt x="501338" y="2510274"/>
                  </a:lnTo>
                  <a:lnTo>
                    <a:pt x="537704" y="2540557"/>
                  </a:lnTo>
                  <a:lnTo>
                    <a:pt x="574833" y="2569628"/>
                  </a:lnTo>
                  <a:lnTo>
                    <a:pt x="612693" y="2597488"/>
                  </a:lnTo>
                  <a:lnTo>
                    <a:pt x="651253" y="2624137"/>
                  </a:lnTo>
                  <a:lnTo>
                    <a:pt x="690482" y="2649574"/>
                  </a:lnTo>
                  <a:lnTo>
                    <a:pt x="730349" y="2673801"/>
                  </a:lnTo>
                  <a:lnTo>
                    <a:pt x="770822" y="2696815"/>
                  </a:lnTo>
                  <a:lnTo>
                    <a:pt x="811871" y="2718619"/>
                  </a:lnTo>
                  <a:lnTo>
                    <a:pt x="853465" y="2739211"/>
                  </a:lnTo>
                  <a:lnTo>
                    <a:pt x="895572" y="2758592"/>
                  </a:lnTo>
                  <a:lnTo>
                    <a:pt x="938161" y="2776762"/>
                  </a:lnTo>
                  <a:lnTo>
                    <a:pt x="981201" y="2793720"/>
                  </a:lnTo>
                  <a:lnTo>
                    <a:pt x="1024662" y="2809467"/>
                  </a:lnTo>
                  <a:lnTo>
                    <a:pt x="1068511" y="2824002"/>
                  </a:lnTo>
                  <a:lnTo>
                    <a:pt x="1112718" y="2837327"/>
                  </a:lnTo>
                  <a:lnTo>
                    <a:pt x="1157251" y="2849440"/>
                  </a:lnTo>
                  <a:lnTo>
                    <a:pt x="1202081" y="2860342"/>
                  </a:lnTo>
                  <a:lnTo>
                    <a:pt x="1247174" y="2870032"/>
                  </a:lnTo>
                  <a:lnTo>
                    <a:pt x="1292501" y="2878511"/>
                  </a:lnTo>
                  <a:lnTo>
                    <a:pt x="1338031" y="2885779"/>
                  </a:lnTo>
                  <a:lnTo>
                    <a:pt x="1383731" y="2891836"/>
                  </a:lnTo>
                  <a:lnTo>
                    <a:pt x="1429571" y="2896681"/>
                  </a:lnTo>
                  <a:lnTo>
                    <a:pt x="1475521" y="2900315"/>
                  </a:lnTo>
                  <a:lnTo>
                    <a:pt x="1521548" y="2902737"/>
                  </a:lnTo>
                  <a:lnTo>
                    <a:pt x="1567621" y="2903949"/>
                  </a:lnTo>
                  <a:lnTo>
                    <a:pt x="1613711" y="2903949"/>
                  </a:lnTo>
                  <a:lnTo>
                    <a:pt x="1659784" y="2902737"/>
                  </a:lnTo>
                  <a:lnTo>
                    <a:pt x="1705811" y="2900315"/>
                  </a:lnTo>
                  <a:lnTo>
                    <a:pt x="1751760" y="2896681"/>
                  </a:lnTo>
                  <a:lnTo>
                    <a:pt x="1797601" y="2891836"/>
                  </a:lnTo>
                  <a:lnTo>
                    <a:pt x="1843301" y="2885779"/>
                  </a:lnTo>
                  <a:lnTo>
                    <a:pt x="1888830" y="2878511"/>
                  </a:lnTo>
                  <a:lnTo>
                    <a:pt x="1934157" y="2870032"/>
                  </a:lnTo>
                  <a:lnTo>
                    <a:pt x="1979250" y="2860342"/>
                  </a:lnTo>
                  <a:lnTo>
                    <a:pt x="2024079" y="2849440"/>
                  </a:lnTo>
                  <a:lnTo>
                    <a:pt x="2068613" y="2837327"/>
                  </a:lnTo>
                  <a:lnTo>
                    <a:pt x="2112820" y="2824002"/>
                  </a:lnTo>
                  <a:lnTo>
                    <a:pt x="2156668" y="2809467"/>
                  </a:lnTo>
                  <a:lnTo>
                    <a:pt x="2200128" y="2793720"/>
                  </a:lnTo>
                  <a:lnTo>
                    <a:pt x="2243168" y="2776762"/>
                  </a:lnTo>
                  <a:lnTo>
                    <a:pt x="2285757" y="2758592"/>
                  </a:lnTo>
                  <a:lnTo>
                    <a:pt x="2327864" y="2739211"/>
                  </a:lnTo>
                  <a:lnTo>
                    <a:pt x="2369457" y="2718619"/>
                  </a:lnTo>
                  <a:lnTo>
                    <a:pt x="2410506" y="2696815"/>
                  </a:lnTo>
                  <a:lnTo>
                    <a:pt x="2450979" y="2673801"/>
                  </a:lnTo>
                  <a:lnTo>
                    <a:pt x="2490845" y="2649574"/>
                  </a:lnTo>
                  <a:lnTo>
                    <a:pt x="2530074" y="2624137"/>
                  </a:lnTo>
                  <a:lnTo>
                    <a:pt x="2568633" y="2597488"/>
                  </a:lnTo>
                  <a:lnTo>
                    <a:pt x="2606493" y="2569628"/>
                  </a:lnTo>
                  <a:lnTo>
                    <a:pt x="2643621" y="2540557"/>
                  </a:lnTo>
                  <a:lnTo>
                    <a:pt x="2679987" y="2510274"/>
                  </a:lnTo>
                  <a:lnTo>
                    <a:pt x="2715560" y="2478780"/>
                  </a:lnTo>
                  <a:lnTo>
                    <a:pt x="2751388" y="2445021"/>
                  </a:lnTo>
                  <a:lnTo>
                    <a:pt x="2785784" y="2410481"/>
                  </a:lnTo>
                  <a:lnTo>
                    <a:pt x="2818746" y="2375191"/>
                  </a:lnTo>
                  <a:lnTo>
                    <a:pt x="2850275" y="2339185"/>
                  </a:lnTo>
                  <a:lnTo>
                    <a:pt x="2880372" y="2302493"/>
                  </a:lnTo>
                  <a:lnTo>
                    <a:pt x="2909034" y="2265148"/>
                  </a:lnTo>
                  <a:lnTo>
                    <a:pt x="2936264" y="2227181"/>
                  </a:lnTo>
                  <a:lnTo>
                    <a:pt x="2962061" y="2188625"/>
                  </a:lnTo>
                  <a:lnTo>
                    <a:pt x="2986424" y="2149510"/>
                  </a:lnTo>
                  <a:lnTo>
                    <a:pt x="3009355" y="2109870"/>
                  </a:lnTo>
                  <a:lnTo>
                    <a:pt x="3030852" y="2069736"/>
                  </a:lnTo>
                  <a:lnTo>
                    <a:pt x="3050916" y="2029140"/>
                  </a:lnTo>
                  <a:lnTo>
                    <a:pt x="3069547" y="1988113"/>
                  </a:lnTo>
                  <a:lnTo>
                    <a:pt x="3086745" y="1946688"/>
                  </a:lnTo>
                  <a:lnTo>
                    <a:pt x="3102509" y="1904897"/>
                  </a:lnTo>
                  <a:lnTo>
                    <a:pt x="3116841" y="1862771"/>
                  </a:lnTo>
                  <a:lnTo>
                    <a:pt x="3129739" y="1820342"/>
                  </a:lnTo>
                  <a:lnTo>
                    <a:pt x="3141204" y="1777642"/>
                  </a:lnTo>
                  <a:lnTo>
                    <a:pt x="3151236" y="1734703"/>
                  </a:lnTo>
                  <a:lnTo>
                    <a:pt x="3159835" y="1691557"/>
                  </a:lnTo>
                  <a:lnTo>
                    <a:pt x="3167001" y="1648235"/>
                  </a:lnTo>
                  <a:lnTo>
                    <a:pt x="3172733" y="1604770"/>
                  </a:lnTo>
                  <a:lnTo>
                    <a:pt x="3177033" y="1561194"/>
                  </a:lnTo>
                  <a:lnTo>
                    <a:pt x="3179899" y="1517538"/>
                  </a:lnTo>
                  <a:lnTo>
                    <a:pt x="3181332" y="1473834"/>
                  </a:lnTo>
                  <a:lnTo>
                    <a:pt x="3181332" y="1430114"/>
                  </a:lnTo>
                  <a:lnTo>
                    <a:pt x="3179899" y="1386410"/>
                  </a:lnTo>
                  <a:lnTo>
                    <a:pt x="3177033" y="1342754"/>
                  </a:lnTo>
                  <a:lnTo>
                    <a:pt x="3172733" y="1299178"/>
                  </a:lnTo>
                  <a:lnTo>
                    <a:pt x="3167001" y="1255713"/>
                  </a:lnTo>
                  <a:lnTo>
                    <a:pt x="3159835" y="1212391"/>
                  </a:lnTo>
                  <a:lnTo>
                    <a:pt x="3151236" y="1169245"/>
                  </a:lnTo>
                  <a:lnTo>
                    <a:pt x="3141204" y="1126306"/>
                  </a:lnTo>
                  <a:lnTo>
                    <a:pt x="3129739" y="1083606"/>
                  </a:lnTo>
                  <a:lnTo>
                    <a:pt x="3116841" y="1041177"/>
                  </a:lnTo>
                  <a:lnTo>
                    <a:pt x="3102509" y="999051"/>
                  </a:lnTo>
                  <a:lnTo>
                    <a:pt x="3086745" y="957260"/>
                  </a:lnTo>
                  <a:lnTo>
                    <a:pt x="3069547" y="915835"/>
                  </a:lnTo>
                  <a:lnTo>
                    <a:pt x="3050916" y="874808"/>
                  </a:lnTo>
                  <a:lnTo>
                    <a:pt x="3030852" y="834212"/>
                  </a:lnTo>
                  <a:lnTo>
                    <a:pt x="3009355" y="794078"/>
                  </a:lnTo>
                  <a:lnTo>
                    <a:pt x="2986424" y="754438"/>
                  </a:lnTo>
                  <a:lnTo>
                    <a:pt x="2962061" y="715323"/>
                  </a:lnTo>
                  <a:lnTo>
                    <a:pt x="2936264" y="676767"/>
                  </a:lnTo>
                  <a:lnTo>
                    <a:pt x="2909034" y="638800"/>
                  </a:lnTo>
                  <a:lnTo>
                    <a:pt x="2880372" y="601455"/>
                  </a:lnTo>
                  <a:lnTo>
                    <a:pt x="2850275" y="564763"/>
                  </a:lnTo>
                  <a:lnTo>
                    <a:pt x="2818746" y="528757"/>
                  </a:lnTo>
                  <a:lnTo>
                    <a:pt x="2785784" y="493467"/>
                  </a:lnTo>
                  <a:lnTo>
                    <a:pt x="2751388" y="458927"/>
                  </a:lnTo>
                  <a:lnTo>
                    <a:pt x="2715560" y="425168"/>
                  </a:lnTo>
                  <a:lnTo>
                    <a:pt x="2679987" y="393674"/>
                  </a:lnTo>
                  <a:lnTo>
                    <a:pt x="2643621" y="363391"/>
                  </a:lnTo>
                  <a:lnTo>
                    <a:pt x="2606493" y="334320"/>
                  </a:lnTo>
                  <a:lnTo>
                    <a:pt x="2568633" y="306460"/>
                  </a:lnTo>
                  <a:lnTo>
                    <a:pt x="2530074" y="279811"/>
                  </a:lnTo>
                  <a:lnTo>
                    <a:pt x="2490845" y="254374"/>
                  </a:lnTo>
                  <a:lnTo>
                    <a:pt x="2450979" y="230147"/>
                  </a:lnTo>
                  <a:lnTo>
                    <a:pt x="2410506" y="207133"/>
                  </a:lnTo>
                  <a:lnTo>
                    <a:pt x="2369457" y="185329"/>
                  </a:lnTo>
                  <a:lnTo>
                    <a:pt x="2327864" y="164737"/>
                  </a:lnTo>
                  <a:lnTo>
                    <a:pt x="2285757" y="145356"/>
                  </a:lnTo>
                  <a:lnTo>
                    <a:pt x="2243168" y="127187"/>
                  </a:lnTo>
                  <a:lnTo>
                    <a:pt x="2200128" y="110228"/>
                  </a:lnTo>
                  <a:lnTo>
                    <a:pt x="2156668" y="94481"/>
                  </a:lnTo>
                  <a:lnTo>
                    <a:pt x="2112820" y="79946"/>
                  </a:lnTo>
                  <a:lnTo>
                    <a:pt x="2068613" y="66621"/>
                  </a:lnTo>
                  <a:lnTo>
                    <a:pt x="2024079" y="54508"/>
                  </a:lnTo>
                  <a:lnTo>
                    <a:pt x="1979250" y="43606"/>
                  </a:lnTo>
                  <a:lnTo>
                    <a:pt x="1934157" y="33916"/>
                  </a:lnTo>
                  <a:lnTo>
                    <a:pt x="1888830" y="25437"/>
                  </a:lnTo>
                  <a:lnTo>
                    <a:pt x="1843301" y="18169"/>
                  </a:lnTo>
                  <a:lnTo>
                    <a:pt x="1797601" y="12113"/>
                  </a:lnTo>
                  <a:lnTo>
                    <a:pt x="1751760" y="7267"/>
                  </a:lnTo>
                  <a:lnTo>
                    <a:pt x="1705811" y="3633"/>
                  </a:lnTo>
                  <a:lnTo>
                    <a:pt x="1659784" y="1211"/>
                  </a:lnTo>
                  <a:lnTo>
                    <a:pt x="1613711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002914" y="4856261"/>
            <a:ext cx="103759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40" dirty="0">
                <a:latin typeface="Lato Light"/>
                <a:cs typeface="Lato Light"/>
              </a:rPr>
              <a:t>Plan</a:t>
            </a:r>
            <a:endParaRPr sz="4250">
              <a:latin typeface="Lato Light"/>
              <a:cs typeface="Lato 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27620" y="2476856"/>
            <a:ext cx="4019550" cy="5484495"/>
            <a:chOff x="5927620" y="2476856"/>
            <a:chExt cx="4019550" cy="5484495"/>
          </a:xfrm>
        </p:grpSpPr>
        <p:sp>
          <p:nvSpPr>
            <p:cNvPr id="12" name="object 12"/>
            <p:cNvSpPr/>
            <p:nvPr/>
          </p:nvSpPr>
          <p:spPr>
            <a:xfrm>
              <a:off x="5927620" y="2476856"/>
              <a:ext cx="4019364" cy="54844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46637" y="3760139"/>
              <a:ext cx="3181350" cy="2904490"/>
            </a:xfrm>
            <a:custGeom>
              <a:avLst/>
              <a:gdLst/>
              <a:ahLst/>
              <a:cxnLst/>
              <a:rect l="l" t="t" r="r" b="b"/>
              <a:pathLst>
                <a:path w="3181350" h="2904490">
                  <a:moveTo>
                    <a:pt x="1613711" y="0"/>
                  </a:moveTo>
                  <a:lnTo>
                    <a:pt x="1567621" y="0"/>
                  </a:lnTo>
                  <a:lnTo>
                    <a:pt x="1521548" y="1211"/>
                  </a:lnTo>
                  <a:lnTo>
                    <a:pt x="1475521" y="3633"/>
                  </a:lnTo>
                  <a:lnTo>
                    <a:pt x="1429571" y="7267"/>
                  </a:lnTo>
                  <a:lnTo>
                    <a:pt x="1383731" y="12113"/>
                  </a:lnTo>
                  <a:lnTo>
                    <a:pt x="1338031" y="18169"/>
                  </a:lnTo>
                  <a:lnTo>
                    <a:pt x="1292502" y="25437"/>
                  </a:lnTo>
                  <a:lnTo>
                    <a:pt x="1247175" y="33916"/>
                  </a:lnTo>
                  <a:lnTo>
                    <a:pt x="1202081" y="43606"/>
                  </a:lnTo>
                  <a:lnTo>
                    <a:pt x="1157252" y="54508"/>
                  </a:lnTo>
                  <a:lnTo>
                    <a:pt x="1112719" y="66621"/>
                  </a:lnTo>
                  <a:lnTo>
                    <a:pt x="1068512" y="79946"/>
                  </a:lnTo>
                  <a:lnTo>
                    <a:pt x="1024663" y="94481"/>
                  </a:lnTo>
                  <a:lnTo>
                    <a:pt x="981203" y="110228"/>
                  </a:lnTo>
                  <a:lnTo>
                    <a:pt x="938163" y="127187"/>
                  </a:lnTo>
                  <a:lnTo>
                    <a:pt x="895575" y="145356"/>
                  </a:lnTo>
                  <a:lnTo>
                    <a:pt x="853468" y="164737"/>
                  </a:lnTo>
                  <a:lnTo>
                    <a:pt x="811875" y="185329"/>
                  </a:lnTo>
                  <a:lnTo>
                    <a:pt x="770826" y="207133"/>
                  </a:lnTo>
                  <a:lnTo>
                    <a:pt x="730353" y="230147"/>
                  </a:lnTo>
                  <a:lnTo>
                    <a:pt x="690487" y="254374"/>
                  </a:lnTo>
                  <a:lnTo>
                    <a:pt x="651258" y="279811"/>
                  </a:lnTo>
                  <a:lnTo>
                    <a:pt x="612699" y="306460"/>
                  </a:lnTo>
                  <a:lnTo>
                    <a:pt x="574839" y="334320"/>
                  </a:lnTo>
                  <a:lnTo>
                    <a:pt x="537711" y="363391"/>
                  </a:lnTo>
                  <a:lnTo>
                    <a:pt x="501345" y="393674"/>
                  </a:lnTo>
                  <a:lnTo>
                    <a:pt x="465772" y="425168"/>
                  </a:lnTo>
                  <a:lnTo>
                    <a:pt x="429943" y="458927"/>
                  </a:lnTo>
                  <a:lnTo>
                    <a:pt x="395548" y="493467"/>
                  </a:lnTo>
                  <a:lnTo>
                    <a:pt x="362586" y="528757"/>
                  </a:lnTo>
                  <a:lnTo>
                    <a:pt x="331056" y="564763"/>
                  </a:lnTo>
                  <a:lnTo>
                    <a:pt x="300960" y="601455"/>
                  </a:lnTo>
                  <a:lnTo>
                    <a:pt x="272297" y="638800"/>
                  </a:lnTo>
                  <a:lnTo>
                    <a:pt x="245068" y="676767"/>
                  </a:lnTo>
                  <a:lnTo>
                    <a:pt x="219271" y="715323"/>
                  </a:lnTo>
                  <a:lnTo>
                    <a:pt x="194907" y="754438"/>
                  </a:lnTo>
                  <a:lnTo>
                    <a:pt x="171977" y="794078"/>
                  </a:lnTo>
                  <a:lnTo>
                    <a:pt x="150480" y="834212"/>
                  </a:lnTo>
                  <a:lnTo>
                    <a:pt x="130416" y="874808"/>
                  </a:lnTo>
                  <a:lnTo>
                    <a:pt x="111785" y="915835"/>
                  </a:lnTo>
                  <a:lnTo>
                    <a:pt x="94587" y="957260"/>
                  </a:lnTo>
                  <a:lnTo>
                    <a:pt x="78823" y="999051"/>
                  </a:lnTo>
                  <a:lnTo>
                    <a:pt x="64491" y="1041177"/>
                  </a:lnTo>
                  <a:lnTo>
                    <a:pt x="51593" y="1083606"/>
                  </a:lnTo>
                  <a:lnTo>
                    <a:pt x="40128" y="1126306"/>
                  </a:lnTo>
                  <a:lnTo>
                    <a:pt x="30096" y="1169245"/>
                  </a:lnTo>
                  <a:lnTo>
                    <a:pt x="21497" y="1212391"/>
                  </a:lnTo>
                  <a:lnTo>
                    <a:pt x="14331" y="1255713"/>
                  </a:lnTo>
                  <a:lnTo>
                    <a:pt x="8598" y="1299178"/>
                  </a:lnTo>
                  <a:lnTo>
                    <a:pt x="4299" y="1342754"/>
                  </a:lnTo>
                  <a:lnTo>
                    <a:pt x="1433" y="1386410"/>
                  </a:lnTo>
                  <a:lnTo>
                    <a:pt x="0" y="1430114"/>
                  </a:lnTo>
                  <a:lnTo>
                    <a:pt x="0" y="1473834"/>
                  </a:lnTo>
                  <a:lnTo>
                    <a:pt x="1433" y="1517538"/>
                  </a:lnTo>
                  <a:lnTo>
                    <a:pt x="4299" y="1561194"/>
                  </a:lnTo>
                  <a:lnTo>
                    <a:pt x="8598" y="1604770"/>
                  </a:lnTo>
                  <a:lnTo>
                    <a:pt x="14331" y="1648235"/>
                  </a:lnTo>
                  <a:lnTo>
                    <a:pt x="21497" y="1691557"/>
                  </a:lnTo>
                  <a:lnTo>
                    <a:pt x="30096" y="1734703"/>
                  </a:lnTo>
                  <a:lnTo>
                    <a:pt x="40128" y="1777642"/>
                  </a:lnTo>
                  <a:lnTo>
                    <a:pt x="51593" y="1820342"/>
                  </a:lnTo>
                  <a:lnTo>
                    <a:pt x="64491" y="1862771"/>
                  </a:lnTo>
                  <a:lnTo>
                    <a:pt x="78823" y="1904897"/>
                  </a:lnTo>
                  <a:lnTo>
                    <a:pt x="94587" y="1946688"/>
                  </a:lnTo>
                  <a:lnTo>
                    <a:pt x="111785" y="1988113"/>
                  </a:lnTo>
                  <a:lnTo>
                    <a:pt x="130416" y="2029140"/>
                  </a:lnTo>
                  <a:lnTo>
                    <a:pt x="150480" y="2069736"/>
                  </a:lnTo>
                  <a:lnTo>
                    <a:pt x="171977" y="2109870"/>
                  </a:lnTo>
                  <a:lnTo>
                    <a:pt x="194907" y="2149510"/>
                  </a:lnTo>
                  <a:lnTo>
                    <a:pt x="219271" y="2188625"/>
                  </a:lnTo>
                  <a:lnTo>
                    <a:pt x="245068" y="2227181"/>
                  </a:lnTo>
                  <a:lnTo>
                    <a:pt x="272297" y="2265148"/>
                  </a:lnTo>
                  <a:lnTo>
                    <a:pt x="300960" y="2302493"/>
                  </a:lnTo>
                  <a:lnTo>
                    <a:pt x="331056" y="2339185"/>
                  </a:lnTo>
                  <a:lnTo>
                    <a:pt x="362586" y="2375191"/>
                  </a:lnTo>
                  <a:lnTo>
                    <a:pt x="395548" y="2410481"/>
                  </a:lnTo>
                  <a:lnTo>
                    <a:pt x="429943" y="2445021"/>
                  </a:lnTo>
                  <a:lnTo>
                    <a:pt x="465772" y="2478780"/>
                  </a:lnTo>
                  <a:lnTo>
                    <a:pt x="501345" y="2510274"/>
                  </a:lnTo>
                  <a:lnTo>
                    <a:pt x="537711" y="2540557"/>
                  </a:lnTo>
                  <a:lnTo>
                    <a:pt x="574839" y="2569628"/>
                  </a:lnTo>
                  <a:lnTo>
                    <a:pt x="612699" y="2597488"/>
                  </a:lnTo>
                  <a:lnTo>
                    <a:pt x="651258" y="2624137"/>
                  </a:lnTo>
                  <a:lnTo>
                    <a:pt x="690487" y="2649574"/>
                  </a:lnTo>
                  <a:lnTo>
                    <a:pt x="730353" y="2673801"/>
                  </a:lnTo>
                  <a:lnTo>
                    <a:pt x="770826" y="2696815"/>
                  </a:lnTo>
                  <a:lnTo>
                    <a:pt x="811875" y="2718619"/>
                  </a:lnTo>
                  <a:lnTo>
                    <a:pt x="853468" y="2739211"/>
                  </a:lnTo>
                  <a:lnTo>
                    <a:pt x="895575" y="2758592"/>
                  </a:lnTo>
                  <a:lnTo>
                    <a:pt x="938163" y="2776762"/>
                  </a:lnTo>
                  <a:lnTo>
                    <a:pt x="981203" y="2793720"/>
                  </a:lnTo>
                  <a:lnTo>
                    <a:pt x="1024663" y="2809467"/>
                  </a:lnTo>
                  <a:lnTo>
                    <a:pt x="1068512" y="2824002"/>
                  </a:lnTo>
                  <a:lnTo>
                    <a:pt x="1112719" y="2837327"/>
                  </a:lnTo>
                  <a:lnTo>
                    <a:pt x="1157252" y="2849440"/>
                  </a:lnTo>
                  <a:lnTo>
                    <a:pt x="1202081" y="2860342"/>
                  </a:lnTo>
                  <a:lnTo>
                    <a:pt x="1247175" y="2870032"/>
                  </a:lnTo>
                  <a:lnTo>
                    <a:pt x="1292502" y="2878511"/>
                  </a:lnTo>
                  <a:lnTo>
                    <a:pt x="1338031" y="2885779"/>
                  </a:lnTo>
                  <a:lnTo>
                    <a:pt x="1383731" y="2891836"/>
                  </a:lnTo>
                  <a:lnTo>
                    <a:pt x="1429571" y="2896681"/>
                  </a:lnTo>
                  <a:lnTo>
                    <a:pt x="1475521" y="2900315"/>
                  </a:lnTo>
                  <a:lnTo>
                    <a:pt x="1521548" y="2902737"/>
                  </a:lnTo>
                  <a:lnTo>
                    <a:pt x="1567621" y="2903949"/>
                  </a:lnTo>
                  <a:lnTo>
                    <a:pt x="1613711" y="2903949"/>
                  </a:lnTo>
                  <a:lnTo>
                    <a:pt x="1659784" y="2902737"/>
                  </a:lnTo>
                  <a:lnTo>
                    <a:pt x="1705811" y="2900315"/>
                  </a:lnTo>
                  <a:lnTo>
                    <a:pt x="1751760" y="2896681"/>
                  </a:lnTo>
                  <a:lnTo>
                    <a:pt x="1797601" y="2891836"/>
                  </a:lnTo>
                  <a:lnTo>
                    <a:pt x="1843301" y="2885779"/>
                  </a:lnTo>
                  <a:lnTo>
                    <a:pt x="1888830" y="2878511"/>
                  </a:lnTo>
                  <a:lnTo>
                    <a:pt x="1934157" y="2870032"/>
                  </a:lnTo>
                  <a:lnTo>
                    <a:pt x="1979251" y="2860342"/>
                  </a:lnTo>
                  <a:lnTo>
                    <a:pt x="2024080" y="2849440"/>
                  </a:lnTo>
                  <a:lnTo>
                    <a:pt x="2068614" y="2837327"/>
                  </a:lnTo>
                  <a:lnTo>
                    <a:pt x="2112821" y="2824002"/>
                  </a:lnTo>
                  <a:lnTo>
                    <a:pt x="2156670" y="2809467"/>
                  </a:lnTo>
                  <a:lnTo>
                    <a:pt x="2200131" y="2793720"/>
                  </a:lnTo>
                  <a:lnTo>
                    <a:pt x="2243171" y="2776762"/>
                  </a:lnTo>
                  <a:lnTo>
                    <a:pt x="2285760" y="2758592"/>
                  </a:lnTo>
                  <a:lnTo>
                    <a:pt x="2327867" y="2739211"/>
                  </a:lnTo>
                  <a:lnTo>
                    <a:pt x="2369460" y="2718619"/>
                  </a:lnTo>
                  <a:lnTo>
                    <a:pt x="2410509" y="2696815"/>
                  </a:lnTo>
                  <a:lnTo>
                    <a:pt x="2450983" y="2673801"/>
                  </a:lnTo>
                  <a:lnTo>
                    <a:pt x="2490850" y="2649574"/>
                  </a:lnTo>
                  <a:lnTo>
                    <a:pt x="2530079" y="2624137"/>
                  </a:lnTo>
                  <a:lnTo>
                    <a:pt x="2568639" y="2597488"/>
                  </a:lnTo>
                  <a:lnTo>
                    <a:pt x="2606499" y="2569628"/>
                  </a:lnTo>
                  <a:lnTo>
                    <a:pt x="2643628" y="2540557"/>
                  </a:lnTo>
                  <a:lnTo>
                    <a:pt x="2679994" y="2510274"/>
                  </a:lnTo>
                  <a:lnTo>
                    <a:pt x="2715568" y="2478780"/>
                  </a:lnTo>
                  <a:lnTo>
                    <a:pt x="2751396" y="2445021"/>
                  </a:lnTo>
                  <a:lnTo>
                    <a:pt x="2785791" y="2410481"/>
                  </a:lnTo>
                  <a:lnTo>
                    <a:pt x="2818752" y="2375191"/>
                  </a:lnTo>
                  <a:lnTo>
                    <a:pt x="2850281" y="2339185"/>
                  </a:lnTo>
                  <a:lnTo>
                    <a:pt x="2880377" y="2302493"/>
                  </a:lnTo>
                  <a:lnTo>
                    <a:pt x="2909039" y="2265148"/>
                  </a:lnTo>
                  <a:lnTo>
                    <a:pt x="2936268" y="2227181"/>
                  </a:lnTo>
                  <a:lnTo>
                    <a:pt x="2962065" y="2188625"/>
                  </a:lnTo>
                  <a:lnTo>
                    <a:pt x="2986428" y="2149510"/>
                  </a:lnTo>
                  <a:lnTo>
                    <a:pt x="3009358" y="2109870"/>
                  </a:lnTo>
                  <a:lnTo>
                    <a:pt x="3030854" y="2069736"/>
                  </a:lnTo>
                  <a:lnTo>
                    <a:pt x="3050918" y="2029140"/>
                  </a:lnTo>
                  <a:lnTo>
                    <a:pt x="3069549" y="1988113"/>
                  </a:lnTo>
                  <a:lnTo>
                    <a:pt x="3086746" y="1946688"/>
                  </a:lnTo>
                  <a:lnTo>
                    <a:pt x="3102511" y="1904897"/>
                  </a:lnTo>
                  <a:lnTo>
                    <a:pt x="3116842" y="1862771"/>
                  </a:lnTo>
                  <a:lnTo>
                    <a:pt x="3129740" y="1820342"/>
                  </a:lnTo>
                  <a:lnTo>
                    <a:pt x="3141205" y="1777642"/>
                  </a:lnTo>
                  <a:lnTo>
                    <a:pt x="3151237" y="1734703"/>
                  </a:lnTo>
                  <a:lnTo>
                    <a:pt x="3159835" y="1691557"/>
                  </a:lnTo>
                  <a:lnTo>
                    <a:pt x="3167001" y="1648235"/>
                  </a:lnTo>
                  <a:lnTo>
                    <a:pt x="3172734" y="1604770"/>
                  </a:lnTo>
                  <a:lnTo>
                    <a:pt x="3177033" y="1561194"/>
                  </a:lnTo>
                  <a:lnTo>
                    <a:pt x="3179899" y="1517538"/>
                  </a:lnTo>
                  <a:lnTo>
                    <a:pt x="3181332" y="1473834"/>
                  </a:lnTo>
                  <a:lnTo>
                    <a:pt x="3181332" y="1430114"/>
                  </a:lnTo>
                  <a:lnTo>
                    <a:pt x="3179899" y="1386410"/>
                  </a:lnTo>
                  <a:lnTo>
                    <a:pt x="3177033" y="1342754"/>
                  </a:lnTo>
                  <a:lnTo>
                    <a:pt x="3172734" y="1299178"/>
                  </a:lnTo>
                  <a:lnTo>
                    <a:pt x="3167001" y="1255713"/>
                  </a:lnTo>
                  <a:lnTo>
                    <a:pt x="3159835" y="1212391"/>
                  </a:lnTo>
                  <a:lnTo>
                    <a:pt x="3151237" y="1169245"/>
                  </a:lnTo>
                  <a:lnTo>
                    <a:pt x="3141205" y="1126306"/>
                  </a:lnTo>
                  <a:lnTo>
                    <a:pt x="3129740" y="1083606"/>
                  </a:lnTo>
                  <a:lnTo>
                    <a:pt x="3116842" y="1041177"/>
                  </a:lnTo>
                  <a:lnTo>
                    <a:pt x="3102511" y="999051"/>
                  </a:lnTo>
                  <a:lnTo>
                    <a:pt x="3086746" y="957260"/>
                  </a:lnTo>
                  <a:lnTo>
                    <a:pt x="3069549" y="915835"/>
                  </a:lnTo>
                  <a:lnTo>
                    <a:pt x="3050918" y="874808"/>
                  </a:lnTo>
                  <a:lnTo>
                    <a:pt x="3030854" y="834212"/>
                  </a:lnTo>
                  <a:lnTo>
                    <a:pt x="3009358" y="794078"/>
                  </a:lnTo>
                  <a:lnTo>
                    <a:pt x="2986428" y="754438"/>
                  </a:lnTo>
                  <a:lnTo>
                    <a:pt x="2962065" y="715323"/>
                  </a:lnTo>
                  <a:lnTo>
                    <a:pt x="2936268" y="676767"/>
                  </a:lnTo>
                  <a:lnTo>
                    <a:pt x="2909039" y="638800"/>
                  </a:lnTo>
                  <a:lnTo>
                    <a:pt x="2880377" y="601455"/>
                  </a:lnTo>
                  <a:lnTo>
                    <a:pt x="2850281" y="564763"/>
                  </a:lnTo>
                  <a:lnTo>
                    <a:pt x="2818752" y="528757"/>
                  </a:lnTo>
                  <a:lnTo>
                    <a:pt x="2785791" y="493467"/>
                  </a:lnTo>
                  <a:lnTo>
                    <a:pt x="2751396" y="458927"/>
                  </a:lnTo>
                  <a:lnTo>
                    <a:pt x="2715568" y="425168"/>
                  </a:lnTo>
                  <a:lnTo>
                    <a:pt x="2679994" y="393674"/>
                  </a:lnTo>
                  <a:lnTo>
                    <a:pt x="2643628" y="363391"/>
                  </a:lnTo>
                  <a:lnTo>
                    <a:pt x="2606499" y="334320"/>
                  </a:lnTo>
                  <a:lnTo>
                    <a:pt x="2568639" y="306460"/>
                  </a:lnTo>
                  <a:lnTo>
                    <a:pt x="2530079" y="279811"/>
                  </a:lnTo>
                  <a:lnTo>
                    <a:pt x="2490850" y="254374"/>
                  </a:lnTo>
                  <a:lnTo>
                    <a:pt x="2450983" y="230147"/>
                  </a:lnTo>
                  <a:lnTo>
                    <a:pt x="2410509" y="207133"/>
                  </a:lnTo>
                  <a:lnTo>
                    <a:pt x="2369460" y="185329"/>
                  </a:lnTo>
                  <a:lnTo>
                    <a:pt x="2327867" y="164737"/>
                  </a:lnTo>
                  <a:lnTo>
                    <a:pt x="2285760" y="145356"/>
                  </a:lnTo>
                  <a:lnTo>
                    <a:pt x="2243171" y="127187"/>
                  </a:lnTo>
                  <a:lnTo>
                    <a:pt x="2200131" y="110228"/>
                  </a:lnTo>
                  <a:lnTo>
                    <a:pt x="2156670" y="94481"/>
                  </a:lnTo>
                  <a:lnTo>
                    <a:pt x="2112821" y="79946"/>
                  </a:lnTo>
                  <a:lnTo>
                    <a:pt x="2068614" y="66621"/>
                  </a:lnTo>
                  <a:lnTo>
                    <a:pt x="2024080" y="54508"/>
                  </a:lnTo>
                  <a:lnTo>
                    <a:pt x="1979251" y="43606"/>
                  </a:lnTo>
                  <a:lnTo>
                    <a:pt x="1934157" y="33916"/>
                  </a:lnTo>
                  <a:lnTo>
                    <a:pt x="1888830" y="25437"/>
                  </a:lnTo>
                  <a:lnTo>
                    <a:pt x="1843301" y="18169"/>
                  </a:lnTo>
                  <a:lnTo>
                    <a:pt x="1797601" y="12113"/>
                  </a:lnTo>
                  <a:lnTo>
                    <a:pt x="1751760" y="7267"/>
                  </a:lnTo>
                  <a:lnTo>
                    <a:pt x="1705811" y="3633"/>
                  </a:lnTo>
                  <a:lnTo>
                    <a:pt x="1659784" y="1211"/>
                  </a:lnTo>
                  <a:lnTo>
                    <a:pt x="1613711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845730" y="4856261"/>
            <a:ext cx="2178685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25" dirty="0">
                <a:latin typeface="Lato Light"/>
                <a:cs typeface="Lato Light"/>
              </a:rPr>
              <a:t>Purchase</a:t>
            </a:r>
            <a:endParaRPr sz="4250">
              <a:latin typeface="Lato Light"/>
              <a:cs typeface="Lato 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340355" y="2476856"/>
            <a:ext cx="4019550" cy="5484495"/>
            <a:chOff x="10340355" y="2476856"/>
            <a:chExt cx="4019550" cy="5484495"/>
          </a:xfrm>
        </p:grpSpPr>
        <p:sp>
          <p:nvSpPr>
            <p:cNvPr id="16" name="object 16"/>
            <p:cNvSpPr/>
            <p:nvPr/>
          </p:nvSpPr>
          <p:spPr>
            <a:xfrm>
              <a:off x="10340355" y="2476856"/>
              <a:ext cx="4019364" cy="54844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59354" y="3760139"/>
              <a:ext cx="3181350" cy="2904490"/>
            </a:xfrm>
            <a:custGeom>
              <a:avLst/>
              <a:gdLst/>
              <a:ahLst/>
              <a:cxnLst/>
              <a:rect l="l" t="t" r="r" b="b"/>
              <a:pathLst>
                <a:path w="3181350" h="2904490">
                  <a:moveTo>
                    <a:pt x="1613719" y="0"/>
                  </a:moveTo>
                  <a:lnTo>
                    <a:pt x="1567631" y="0"/>
                  </a:lnTo>
                  <a:lnTo>
                    <a:pt x="1521559" y="1211"/>
                  </a:lnTo>
                  <a:lnTo>
                    <a:pt x="1475533" y="3633"/>
                  </a:lnTo>
                  <a:lnTo>
                    <a:pt x="1429585" y="7267"/>
                  </a:lnTo>
                  <a:lnTo>
                    <a:pt x="1383745" y="12113"/>
                  </a:lnTo>
                  <a:lnTo>
                    <a:pt x="1338045" y="18169"/>
                  </a:lnTo>
                  <a:lnTo>
                    <a:pt x="1292517" y="25437"/>
                  </a:lnTo>
                  <a:lnTo>
                    <a:pt x="1247190" y="33916"/>
                  </a:lnTo>
                  <a:lnTo>
                    <a:pt x="1202097" y="43606"/>
                  </a:lnTo>
                  <a:lnTo>
                    <a:pt x="1157268" y="54508"/>
                  </a:lnTo>
                  <a:lnTo>
                    <a:pt x="1112734" y="66621"/>
                  </a:lnTo>
                  <a:lnTo>
                    <a:pt x="1068527" y="79946"/>
                  </a:lnTo>
                  <a:lnTo>
                    <a:pt x="1024677" y="94481"/>
                  </a:lnTo>
                  <a:lnTo>
                    <a:pt x="981216" y="110228"/>
                  </a:lnTo>
                  <a:lnTo>
                    <a:pt x="938175" y="127187"/>
                  </a:lnTo>
                  <a:lnTo>
                    <a:pt x="895585" y="145356"/>
                  </a:lnTo>
                  <a:lnTo>
                    <a:pt x="853476" y="164737"/>
                  </a:lnTo>
                  <a:lnTo>
                    <a:pt x="811881" y="185329"/>
                  </a:lnTo>
                  <a:lnTo>
                    <a:pt x="770831" y="207133"/>
                  </a:lnTo>
                  <a:lnTo>
                    <a:pt x="730355" y="230147"/>
                  </a:lnTo>
                  <a:lnTo>
                    <a:pt x="690486" y="254374"/>
                  </a:lnTo>
                  <a:lnTo>
                    <a:pt x="651254" y="279811"/>
                  </a:lnTo>
                  <a:lnTo>
                    <a:pt x="612691" y="306460"/>
                  </a:lnTo>
                  <a:lnTo>
                    <a:pt x="574828" y="334320"/>
                  </a:lnTo>
                  <a:lnTo>
                    <a:pt x="537696" y="363391"/>
                  </a:lnTo>
                  <a:lnTo>
                    <a:pt x="501326" y="393674"/>
                  </a:lnTo>
                  <a:lnTo>
                    <a:pt x="465749" y="425168"/>
                  </a:lnTo>
                  <a:lnTo>
                    <a:pt x="429922" y="458927"/>
                  </a:lnTo>
                  <a:lnTo>
                    <a:pt x="395528" y="493467"/>
                  </a:lnTo>
                  <a:lnTo>
                    <a:pt x="362567" y="528757"/>
                  </a:lnTo>
                  <a:lnTo>
                    <a:pt x="331040" y="564763"/>
                  </a:lnTo>
                  <a:lnTo>
                    <a:pt x="300945" y="601455"/>
                  </a:lnTo>
                  <a:lnTo>
                    <a:pt x="272284" y="638800"/>
                  </a:lnTo>
                  <a:lnTo>
                    <a:pt x="245055" y="676767"/>
                  </a:lnTo>
                  <a:lnTo>
                    <a:pt x="219260" y="715323"/>
                  </a:lnTo>
                  <a:lnTo>
                    <a:pt x="194898" y="754438"/>
                  </a:lnTo>
                  <a:lnTo>
                    <a:pt x="171968" y="794078"/>
                  </a:lnTo>
                  <a:lnTo>
                    <a:pt x="150472" y="834212"/>
                  </a:lnTo>
                  <a:lnTo>
                    <a:pt x="130409" y="874808"/>
                  </a:lnTo>
                  <a:lnTo>
                    <a:pt x="111779" y="915835"/>
                  </a:lnTo>
                  <a:lnTo>
                    <a:pt x="94582" y="957260"/>
                  </a:lnTo>
                  <a:lnTo>
                    <a:pt x="78819" y="999051"/>
                  </a:lnTo>
                  <a:lnTo>
                    <a:pt x="64488" y="1041177"/>
                  </a:lnTo>
                  <a:lnTo>
                    <a:pt x="51590" y="1083606"/>
                  </a:lnTo>
                  <a:lnTo>
                    <a:pt x="40126" y="1126306"/>
                  </a:lnTo>
                  <a:lnTo>
                    <a:pt x="30094" y="1169245"/>
                  </a:lnTo>
                  <a:lnTo>
                    <a:pt x="21496" y="1212391"/>
                  </a:lnTo>
                  <a:lnTo>
                    <a:pt x="14330" y="1255713"/>
                  </a:lnTo>
                  <a:lnTo>
                    <a:pt x="8598" y="1299178"/>
                  </a:lnTo>
                  <a:lnTo>
                    <a:pt x="4299" y="1342754"/>
                  </a:lnTo>
                  <a:lnTo>
                    <a:pt x="1433" y="1386410"/>
                  </a:lnTo>
                  <a:lnTo>
                    <a:pt x="0" y="1430114"/>
                  </a:lnTo>
                  <a:lnTo>
                    <a:pt x="0" y="1473834"/>
                  </a:lnTo>
                  <a:lnTo>
                    <a:pt x="1433" y="1517538"/>
                  </a:lnTo>
                  <a:lnTo>
                    <a:pt x="4299" y="1561194"/>
                  </a:lnTo>
                  <a:lnTo>
                    <a:pt x="8598" y="1604770"/>
                  </a:lnTo>
                  <a:lnTo>
                    <a:pt x="14330" y="1648235"/>
                  </a:lnTo>
                  <a:lnTo>
                    <a:pt x="21496" y="1691557"/>
                  </a:lnTo>
                  <a:lnTo>
                    <a:pt x="30094" y="1734703"/>
                  </a:lnTo>
                  <a:lnTo>
                    <a:pt x="40126" y="1777642"/>
                  </a:lnTo>
                  <a:lnTo>
                    <a:pt x="51590" y="1820342"/>
                  </a:lnTo>
                  <a:lnTo>
                    <a:pt x="64488" y="1862771"/>
                  </a:lnTo>
                  <a:lnTo>
                    <a:pt x="78819" y="1904897"/>
                  </a:lnTo>
                  <a:lnTo>
                    <a:pt x="94582" y="1946688"/>
                  </a:lnTo>
                  <a:lnTo>
                    <a:pt x="111779" y="1988113"/>
                  </a:lnTo>
                  <a:lnTo>
                    <a:pt x="130409" y="2029140"/>
                  </a:lnTo>
                  <a:lnTo>
                    <a:pt x="150472" y="2069736"/>
                  </a:lnTo>
                  <a:lnTo>
                    <a:pt x="171968" y="2109870"/>
                  </a:lnTo>
                  <a:lnTo>
                    <a:pt x="194898" y="2149510"/>
                  </a:lnTo>
                  <a:lnTo>
                    <a:pt x="219260" y="2188625"/>
                  </a:lnTo>
                  <a:lnTo>
                    <a:pt x="245055" y="2227181"/>
                  </a:lnTo>
                  <a:lnTo>
                    <a:pt x="272284" y="2265148"/>
                  </a:lnTo>
                  <a:lnTo>
                    <a:pt x="300945" y="2302493"/>
                  </a:lnTo>
                  <a:lnTo>
                    <a:pt x="331040" y="2339185"/>
                  </a:lnTo>
                  <a:lnTo>
                    <a:pt x="362567" y="2375191"/>
                  </a:lnTo>
                  <a:lnTo>
                    <a:pt x="395528" y="2410481"/>
                  </a:lnTo>
                  <a:lnTo>
                    <a:pt x="429922" y="2445021"/>
                  </a:lnTo>
                  <a:lnTo>
                    <a:pt x="465749" y="2478780"/>
                  </a:lnTo>
                  <a:lnTo>
                    <a:pt x="501326" y="2510274"/>
                  </a:lnTo>
                  <a:lnTo>
                    <a:pt x="537696" y="2540557"/>
                  </a:lnTo>
                  <a:lnTo>
                    <a:pt x="574828" y="2569628"/>
                  </a:lnTo>
                  <a:lnTo>
                    <a:pt x="612691" y="2597488"/>
                  </a:lnTo>
                  <a:lnTo>
                    <a:pt x="651254" y="2624137"/>
                  </a:lnTo>
                  <a:lnTo>
                    <a:pt x="690486" y="2649574"/>
                  </a:lnTo>
                  <a:lnTo>
                    <a:pt x="730355" y="2673801"/>
                  </a:lnTo>
                  <a:lnTo>
                    <a:pt x="770831" y="2696815"/>
                  </a:lnTo>
                  <a:lnTo>
                    <a:pt x="811881" y="2718619"/>
                  </a:lnTo>
                  <a:lnTo>
                    <a:pt x="853476" y="2739211"/>
                  </a:lnTo>
                  <a:lnTo>
                    <a:pt x="895585" y="2758592"/>
                  </a:lnTo>
                  <a:lnTo>
                    <a:pt x="938175" y="2776762"/>
                  </a:lnTo>
                  <a:lnTo>
                    <a:pt x="981216" y="2793720"/>
                  </a:lnTo>
                  <a:lnTo>
                    <a:pt x="1024677" y="2809467"/>
                  </a:lnTo>
                  <a:lnTo>
                    <a:pt x="1068527" y="2824002"/>
                  </a:lnTo>
                  <a:lnTo>
                    <a:pt x="1112734" y="2837327"/>
                  </a:lnTo>
                  <a:lnTo>
                    <a:pt x="1157268" y="2849440"/>
                  </a:lnTo>
                  <a:lnTo>
                    <a:pt x="1202097" y="2860342"/>
                  </a:lnTo>
                  <a:lnTo>
                    <a:pt x="1247190" y="2870032"/>
                  </a:lnTo>
                  <a:lnTo>
                    <a:pt x="1292517" y="2878511"/>
                  </a:lnTo>
                  <a:lnTo>
                    <a:pt x="1338045" y="2885779"/>
                  </a:lnTo>
                  <a:lnTo>
                    <a:pt x="1383745" y="2891836"/>
                  </a:lnTo>
                  <a:lnTo>
                    <a:pt x="1429585" y="2896681"/>
                  </a:lnTo>
                  <a:lnTo>
                    <a:pt x="1475533" y="2900315"/>
                  </a:lnTo>
                  <a:lnTo>
                    <a:pt x="1521559" y="2902737"/>
                  </a:lnTo>
                  <a:lnTo>
                    <a:pt x="1567631" y="2903949"/>
                  </a:lnTo>
                  <a:lnTo>
                    <a:pt x="1613719" y="2903949"/>
                  </a:lnTo>
                  <a:lnTo>
                    <a:pt x="1659791" y="2902737"/>
                  </a:lnTo>
                  <a:lnTo>
                    <a:pt x="1705817" y="2900315"/>
                  </a:lnTo>
                  <a:lnTo>
                    <a:pt x="1751764" y="2896681"/>
                  </a:lnTo>
                  <a:lnTo>
                    <a:pt x="1797603" y="2891836"/>
                  </a:lnTo>
                  <a:lnTo>
                    <a:pt x="1843301" y="2885779"/>
                  </a:lnTo>
                  <a:lnTo>
                    <a:pt x="1888829" y="2878511"/>
                  </a:lnTo>
                  <a:lnTo>
                    <a:pt x="1934154" y="2870032"/>
                  </a:lnTo>
                  <a:lnTo>
                    <a:pt x="1979245" y="2860342"/>
                  </a:lnTo>
                  <a:lnTo>
                    <a:pt x="2024072" y="2849440"/>
                  </a:lnTo>
                  <a:lnTo>
                    <a:pt x="2068604" y="2837327"/>
                  </a:lnTo>
                  <a:lnTo>
                    <a:pt x="2112809" y="2824002"/>
                  </a:lnTo>
                  <a:lnTo>
                    <a:pt x="2156656" y="2809467"/>
                  </a:lnTo>
                  <a:lnTo>
                    <a:pt x="2200114" y="2793720"/>
                  </a:lnTo>
                  <a:lnTo>
                    <a:pt x="2243152" y="2776762"/>
                  </a:lnTo>
                  <a:lnTo>
                    <a:pt x="2285739" y="2758592"/>
                  </a:lnTo>
                  <a:lnTo>
                    <a:pt x="2327843" y="2739211"/>
                  </a:lnTo>
                  <a:lnTo>
                    <a:pt x="2369435" y="2718619"/>
                  </a:lnTo>
                  <a:lnTo>
                    <a:pt x="2410481" y="2696815"/>
                  </a:lnTo>
                  <a:lnTo>
                    <a:pt x="2450953" y="2673801"/>
                  </a:lnTo>
                  <a:lnTo>
                    <a:pt x="2490817" y="2649574"/>
                  </a:lnTo>
                  <a:lnTo>
                    <a:pt x="2530044" y="2624137"/>
                  </a:lnTo>
                  <a:lnTo>
                    <a:pt x="2568602" y="2597488"/>
                  </a:lnTo>
                  <a:lnTo>
                    <a:pt x="2606460" y="2569628"/>
                  </a:lnTo>
                  <a:lnTo>
                    <a:pt x="2643587" y="2540557"/>
                  </a:lnTo>
                  <a:lnTo>
                    <a:pt x="2679952" y="2510274"/>
                  </a:lnTo>
                  <a:lnTo>
                    <a:pt x="2715523" y="2478780"/>
                  </a:lnTo>
                  <a:lnTo>
                    <a:pt x="2751356" y="2445021"/>
                  </a:lnTo>
                  <a:lnTo>
                    <a:pt x="2785755" y="2410481"/>
                  </a:lnTo>
                  <a:lnTo>
                    <a:pt x="2818722" y="2375191"/>
                  </a:lnTo>
                  <a:lnTo>
                    <a:pt x="2850255" y="2339185"/>
                  </a:lnTo>
                  <a:lnTo>
                    <a:pt x="2880354" y="2302493"/>
                  </a:lnTo>
                  <a:lnTo>
                    <a:pt x="2909021" y="2265148"/>
                  </a:lnTo>
                  <a:lnTo>
                    <a:pt x="2936254" y="2227181"/>
                  </a:lnTo>
                  <a:lnTo>
                    <a:pt x="2962053" y="2188625"/>
                  </a:lnTo>
                  <a:lnTo>
                    <a:pt x="2986420" y="2149510"/>
                  </a:lnTo>
                  <a:lnTo>
                    <a:pt x="3009353" y="2109870"/>
                  </a:lnTo>
                  <a:lnTo>
                    <a:pt x="3030852" y="2069736"/>
                  </a:lnTo>
                  <a:lnTo>
                    <a:pt x="3050919" y="2029140"/>
                  </a:lnTo>
                  <a:lnTo>
                    <a:pt x="3069552" y="1988113"/>
                  </a:lnTo>
                  <a:lnTo>
                    <a:pt x="3086752" y="1946688"/>
                  </a:lnTo>
                  <a:lnTo>
                    <a:pt x="3102518" y="1904897"/>
                  </a:lnTo>
                  <a:lnTo>
                    <a:pt x="3116851" y="1862771"/>
                  </a:lnTo>
                  <a:lnTo>
                    <a:pt x="3129751" y="1820342"/>
                  </a:lnTo>
                  <a:lnTo>
                    <a:pt x="3141218" y="1777642"/>
                  </a:lnTo>
                  <a:lnTo>
                    <a:pt x="3151251" y="1734703"/>
                  </a:lnTo>
                  <a:lnTo>
                    <a:pt x="3159851" y="1691557"/>
                  </a:lnTo>
                  <a:lnTo>
                    <a:pt x="3167017" y="1648235"/>
                  </a:lnTo>
                  <a:lnTo>
                    <a:pt x="3172751" y="1604770"/>
                  </a:lnTo>
                  <a:lnTo>
                    <a:pt x="3177051" y="1561194"/>
                  </a:lnTo>
                  <a:lnTo>
                    <a:pt x="3179917" y="1517538"/>
                  </a:lnTo>
                  <a:lnTo>
                    <a:pt x="3181351" y="1473834"/>
                  </a:lnTo>
                  <a:lnTo>
                    <a:pt x="3181351" y="1430114"/>
                  </a:lnTo>
                  <a:lnTo>
                    <a:pt x="3179917" y="1386410"/>
                  </a:lnTo>
                  <a:lnTo>
                    <a:pt x="3177051" y="1342754"/>
                  </a:lnTo>
                  <a:lnTo>
                    <a:pt x="3172751" y="1299178"/>
                  </a:lnTo>
                  <a:lnTo>
                    <a:pt x="3167017" y="1255713"/>
                  </a:lnTo>
                  <a:lnTo>
                    <a:pt x="3159851" y="1212391"/>
                  </a:lnTo>
                  <a:lnTo>
                    <a:pt x="3151251" y="1169245"/>
                  </a:lnTo>
                  <a:lnTo>
                    <a:pt x="3141218" y="1126306"/>
                  </a:lnTo>
                  <a:lnTo>
                    <a:pt x="3129751" y="1083606"/>
                  </a:lnTo>
                  <a:lnTo>
                    <a:pt x="3116851" y="1041177"/>
                  </a:lnTo>
                  <a:lnTo>
                    <a:pt x="3102518" y="999051"/>
                  </a:lnTo>
                  <a:lnTo>
                    <a:pt x="3086752" y="957260"/>
                  </a:lnTo>
                  <a:lnTo>
                    <a:pt x="3069552" y="915835"/>
                  </a:lnTo>
                  <a:lnTo>
                    <a:pt x="3050919" y="874808"/>
                  </a:lnTo>
                  <a:lnTo>
                    <a:pt x="3030852" y="834212"/>
                  </a:lnTo>
                  <a:lnTo>
                    <a:pt x="3009353" y="794078"/>
                  </a:lnTo>
                  <a:lnTo>
                    <a:pt x="2986420" y="754438"/>
                  </a:lnTo>
                  <a:lnTo>
                    <a:pt x="2962053" y="715323"/>
                  </a:lnTo>
                  <a:lnTo>
                    <a:pt x="2936254" y="676767"/>
                  </a:lnTo>
                  <a:lnTo>
                    <a:pt x="2909021" y="638800"/>
                  </a:lnTo>
                  <a:lnTo>
                    <a:pt x="2880354" y="601455"/>
                  </a:lnTo>
                  <a:lnTo>
                    <a:pt x="2850255" y="564763"/>
                  </a:lnTo>
                  <a:lnTo>
                    <a:pt x="2818722" y="528757"/>
                  </a:lnTo>
                  <a:lnTo>
                    <a:pt x="2785755" y="493467"/>
                  </a:lnTo>
                  <a:lnTo>
                    <a:pt x="2751356" y="458927"/>
                  </a:lnTo>
                  <a:lnTo>
                    <a:pt x="2715523" y="425168"/>
                  </a:lnTo>
                  <a:lnTo>
                    <a:pt x="2679952" y="393674"/>
                  </a:lnTo>
                  <a:lnTo>
                    <a:pt x="2643587" y="363391"/>
                  </a:lnTo>
                  <a:lnTo>
                    <a:pt x="2606460" y="334320"/>
                  </a:lnTo>
                  <a:lnTo>
                    <a:pt x="2568602" y="306460"/>
                  </a:lnTo>
                  <a:lnTo>
                    <a:pt x="2530044" y="279811"/>
                  </a:lnTo>
                  <a:lnTo>
                    <a:pt x="2490817" y="254374"/>
                  </a:lnTo>
                  <a:lnTo>
                    <a:pt x="2450953" y="230147"/>
                  </a:lnTo>
                  <a:lnTo>
                    <a:pt x="2410481" y="207133"/>
                  </a:lnTo>
                  <a:lnTo>
                    <a:pt x="2369435" y="185329"/>
                  </a:lnTo>
                  <a:lnTo>
                    <a:pt x="2327843" y="164737"/>
                  </a:lnTo>
                  <a:lnTo>
                    <a:pt x="2285739" y="145356"/>
                  </a:lnTo>
                  <a:lnTo>
                    <a:pt x="2243152" y="127187"/>
                  </a:lnTo>
                  <a:lnTo>
                    <a:pt x="2200114" y="110228"/>
                  </a:lnTo>
                  <a:lnTo>
                    <a:pt x="2156656" y="94481"/>
                  </a:lnTo>
                  <a:lnTo>
                    <a:pt x="2112809" y="79946"/>
                  </a:lnTo>
                  <a:lnTo>
                    <a:pt x="2068604" y="66621"/>
                  </a:lnTo>
                  <a:lnTo>
                    <a:pt x="2024072" y="54508"/>
                  </a:lnTo>
                  <a:lnTo>
                    <a:pt x="1979245" y="43606"/>
                  </a:lnTo>
                  <a:lnTo>
                    <a:pt x="1934154" y="33916"/>
                  </a:lnTo>
                  <a:lnTo>
                    <a:pt x="1888829" y="25437"/>
                  </a:lnTo>
                  <a:lnTo>
                    <a:pt x="1843301" y="18169"/>
                  </a:lnTo>
                  <a:lnTo>
                    <a:pt x="1797603" y="12113"/>
                  </a:lnTo>
                  <a:lnTo>
                    <a:pt x="1751764" y="7267"/>
                  </a:lnTo>
                  <a:lnTo>
                    <a:pt x="1705817" y="3633"/>
                  </a:lnTo>
                  <a:lnTo>
                    <a:pt x="1659791" y="1211"/>
                  </a:lnTo>
                  <a:lnTo>
                    <a:pt x="161371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400565" y="4856261"/>
            <a:ext cx="189738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40" dirty="0">
                <a:latin typeface="Lato Light"/>
                <a:cs typeface="Lato Light"/>
              </a:rPr>
              <a:t>M</a:t>
            </a:r>
            <a:r>
              <a:rPr sz="4250" b="0" spc="15" dirty="0">
                <a:latin typeface="Lato Light"/>
                <a:cs typeface="Lato Light"/>
              </a:rPr>
              <a:t>a</a:t>
            </a:r>
            <a:r>
              <a:rPr sz="4250" b="0" spc="5" dirty="0">
                <a:latin typeface="Lato Light"/>
                <a:cs typeface="Lato Light"/>
              </a:rPr>
              <a:t>n</a:t>
            </a:r>
            <a:r>
              <a:rPr sz="4250" b="0" dirty="0">
                <a:latin typeface="Lato Light"/>
                <a:cs typeface="Lato Light"/>
              </a:rPr>
              <a:t>a</a:t>
            </a:r>
            <a:r>
              <a:rPr sz="4250" b="0" spc="-10" dirty="0">
                <a:latin typeface="Lato Light"/>
                <a:cs typeface="Lato Light"/>
              </a:rPr>
              <a:t>g</a:t>
            </a:r>
            <a:r>
              <a:rPr sz="4250" b="0" spc="-30" dirty="0">
                <a:latin typeface="Lato Light"/>
                <a:cs typeface="Lato Light"/>
              </a:rPr>
              <a:t>e</a:t>
            </a:r>
            <a:endParaRPr sz="4250">
              <a:latin typeface="Lato Light"/>
              <a:cs typeface="Lato 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753059" y="2476856"/>
            <a:ext cx="3836670" cy="5484495"/>
            <a:chOff x="14753059" y="2476856"/>
            <a:chExt cx="3836670" cy="5484495"/>
          </a:xfrm>
        </p:grpSpPr>
        <p:sp>
          <p:nvSpPr>
            <p:cNvPr id="20" name="object 20"/>
            <p:cNvSpPr/>
            <p:nvPr/>
          </p:nvSpPr>
          <p:spPr>
            <a:xfrm>
              <a:off x="14753059" y="2476856"/>
              <a:ext cx="3836124" cy="54844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171894" y="3760151"/>
              <a:ext cx="2998470" cy="2904490"/>
            </a:xfrm>
            <a:custGeom>
              <a:avLst/>
              <a:gdLst/>
              <a:ahLst/>
              <a:cxnLst/>
              <a:rect l="l" t="t" r="r" b="b"/>
              <a:pathLst>
                <a:path w="2998469" h="2904490">
                  <a:moveTo>
                    <a:pt x="1521803" y="0"/>
                  </a:moveTo>
                  <a:lnTo>
                    <a:pt x="1476665" y="0"/>
                  </a:lnTo>
                  <a:lnTo>
                    <a:pt x="1431542" y="1308"/>
                  </a:lnTo>
                  <a:lnTo>
                    <a:pt x="1386469" y="3924"/>
                  </a:lnTo>
                  <a:lnTo>
                    <a:pt x="1341479" y="7849"/>
                  </a:lnTo>
                  <a:lnTo>
                    <a:pt x="1296604" y="13081"/>
                  </a:lnTo>
                  <a:lnTo>
                    <a:pt x="1251877" y="19622"/>
                  </a:lnTo>
                  <a:lnTo>
                    <a:pt x="1207331" y="27471"/>
                  </a:lnTo>
                  <a:lnTo>
                    <a:pt x="1162999" y="36628"/>
                  </a:lnTo>
                  <a:lnTo>
                    <a:pt x="1118914" y="47094"/>
                  </a:lnTo>
                  <a:lnTo>
                    <a:pt x="1075110" y="58867"/>
                  </a:lnTo>
                  <a:lnTo>
                    <a:pt x="1031617" y="71949"/>
                  </a:lnTo>
                  <a:lnTo>
                    <a:pt x="988471" y="86339"/>
                  </a:lnTo>
                  <a:lnTo>
                    <a:pt x="945703" y="102037"/>
                  </a:lnTo>
                  <a:lnTo>
                    <a:pt x="903347" y="119043"/>
                  </a:lnTo>
                  <a:lnTo>
                    <a:pt x="861435" y="137358"/>
                  </a:lnTo>
                  <a:lnTo>
                    <a:pt x="820000" y="156980"/>
                  </a:lnTo>
                  <a:lnTo>
                    <a:pt x="779076" y="177911"/>
                  </a:lnTo>
                  <a:lnTo>
                    <a:pt x="738695" y="200150"/>
                  </a:lnTo>
                  <a:lnTo>
                    <a:pt x="698890" y="223697"/>
                  </a:lnTo>
                  <a:lnTo>
                    <a:pt x="659693" y="248552"/>
                  </a:lnTo>
                  <a:lnTo>
                    <a:pt x="621139" y="274716"/>
                  </a:lnTo>
                  <a:lnTo>
                    <a:pt x="583260" y="302187"/>
                  </a:lnTo>
                  <a:lnTo>
                    <a:pt x="546088" y="330967"/>
                  </a:lnTo>
                  <a:lnTo>
                    <a:pt x="509657" y="361055"/>
                  </a:lnTo>
                  <a:lnTo>
                    <a:pt x="474000" y="392451"/>
                  </a:lnTo>
                  <a:lnTo>
                    <a:pt x="439148" y="425155"/>
                  </a:lnTo>
                  <a:lnTo>
                    <a:pt x="404719" y="459598"/>
                  </a:lnTo>
                  <a:lnTo>
                    <a:pt x="371695" y="494853"/>
                  </a:lnTo>
                  <a:lnTo>
                    <a:pt x="340076" y="530885"/>
                  </a:lnTo>
                  <a:lnTo>
                    <a:pt x="309863" y="567662"/>
                  </a:lnTo>
                  <a:lnTo>
                    <a:pt x="281055" y="605149"/>
                  </a:lnTo>
                  <a:lnTo>
                    <a:pt x="253652" y="643312"/>
                  </a:lnTo>
                  <a:lnTo>
                    <a:pt x="227654" y="682118"/>
                  </a:lnTo>
                  <a:lnTo>
                    <a:pt x="203062" y="721533"/>
                  </a:lnTo>
                  <a:lnTo>
                    <a:pt x="179875" y="761523"/>
                  </a:lnTo>
                  <a:lnTo>
                    <a:pt x="158093" y="802054"/>
                  </a:lnTo>
                  <a:lnTo>
                    <a:pt x="137717" y="843092"/>
                  </a:lnTo>
                  <a:lnTo>
                    <a:pt x="118745" y="884604"/>
                  </a:lnTo>
                  <a:lnTo>
                    <a:pt x="101179" y="926556"/>
                  </a:lnTo>
                  <a:lnTo>
                    <a:pt x="85019" y="968914"/>
                  </a:lnTo>
                  <a:lnTo>
                    <a:pt x="70263" y="1011643"/>
                  </a:lnTo>
                  <a:lnTo>
                    <a:pt x="56913" y="1054711"/>
                  </a:lnTo>
                  <a:lnTo>
                    <a:pt x="44968" y="1098083"/>
                  </a:lnTo>
                  <a:lnTo>
                    <a:pt x="34429" y="1141726"/>
                  </a:lnTo>
                  <a:lnTo>
                    <a:pt x="25294" y="1185606"/>
                  </a:lnTo>
                  <a:lnTo>
                    <a:pt x="17565" y="1229689"/>
                  </a:lnTo>
                  <a:lnTo>
                    <a:pt x="11242" y="1273940"/>
                  </a:lnTo>
                  <a:lnTo>
                    <a:pt x="6323" y="1318327"/>
                  </a:lnTo>
                  <a:lnTo>
                    <a:pt x="2810" y="1362816"/>
                  </a:lnTo>
                  <a:lnTo>
                    <a:pt x="702" y="1407372"/>
                  </a:lnTo>
                  <a:lnTo>
                    <a:pt x="0" y="1451962"/>
                  </a:lnTo>
                  <a:lnTo>
                    <a:pt x="702" y="1496552"/>
                  </a:lnTo>
                  <a:lnTo>
                    <a:pt x="2810" y="1541108"/>
                  </a:lnTo>
                  <a:lnTo>
                    <a:pt x="6323" y="1585597"/>
                  </a:lnTo>
                  <a:lnTo>
                    <a:pt x="11242" y="1629984"/>
                  </a:lnTo>
                  <a:lnTo>
                    <a:pt x="17565" y="1674235"/>
                  </a:lnTo>
                  <a:lnTo>
                    <a:pt x="25294" y="1718318"/>
                  </a:lnTo>
                  <a:lnTo>
                    <a:pt x="34429" y="1762198"/>
                  </a:lnTo>
                  <a:lnTo>
                    <a:pt x="44968" y="1805840"/>
                  </a:lnTo>
                  <a:lnTo>
                    <a:pt x="56913" y="1849213"/>
                  </a:lnTo>
                  <a:lnTo>
                    <a:pt x="70263" y="1892281"/>
                  </a:lnTo>
                  <a:lnTo>
                    <a:pt x="85019" y="1935010"/>
                  </a:lnTo>
                  <a:lnTo>
                    <a:pt x="101179" y="1977368"/>
                  </a:lnTo>
                  <a:lnTo>
                    <a:pt x="118745" y="2019320"/>
                  </a:lnTo>
                  <a:lnTo>
                    <a:pt x="137717" y="2060831"/>
                  </a:lnTo>
                  <a:lnTo>
                    <a:pt x="158093" y="2101870"/>
                  </a:lnTo>
                  <a:lnTo>
                    <a:pt x="179875" y="2142401"/>
                  </a:lnTo>
                  <a:lnTo>
                    <a:pt x="203062" y="2182391"/>
                  </a:lnTo>
                  <a:lnTo>
                    <a:pt x="227654" y="2221806"/>
                  </a:lnTo>
                  <a:lnTo>
                    <a:pt x="253652" y="2260612"/>
                  </a:lnTo>
                  <a:lnTo>
                    <a:pt x="281055" y="2298775"/>
                  </a:lnTo>
                  <a:lnTo>
                    <a:pt x="309863" y="2336262"/>
                  </a:lnTo>
                  <a:lnTo>
                    <a:pt x="340076" y="2373039"/>
                  </a:lnTo>
                  <a:lnTo>
                    <a:pt x="371695" y="2409071"/>
                  </a:lnTo>
                  <a:lnTo>
                    <a:pt x="404719" y="2444326"/>
                  </a:lnTo>
                  <a:lnTo>
                    <a:pt x="439148" y="2478768"/>
                  </a:lnTo>
                  <a:lnTo>
                    <a:pt x="474000" y="2511473"/>
                  </a:lnTo>
                  <a:lnTo>
                    <a:pt x="509657" y="2542869"/>
                  </a:lnTo>
                  <a:lnTo>
                    <a:pt x="546088" y="2572957"/>
                  </a:lnTo>
                  <a:lnTo>
                    <a:pt x="583260" y="2601737"/>
                  </a:lnTo>
                  <a:lnTo>
                    <a:pt x="621139" y="2629208"/>
                  </a:lnTo>
                  <a:lnTo>
                    <a:pt x="659693" y="2655372"/>
                  </a:lnTo>
                  <a:lnTo>
                    <a:pt x="698890" y="2680227"/>
                  </a:lnTo>
                  <a:lnTo>
                    <a:pt x="738695" y="2703774"/>
                  </a:lnTo>
                  <a:lnTo>
                    <a:pt x="779076" y="2726013"/>
                  </a:lnTo>
                  <a:lnTo>
                    <a:pt x="820000" y="2746944"/>
                  </a:lnTo>
                  <a:lnTo>
                    <a:pt x="861435" y="2766566"/>
                  </a:lnTo>
                  <a:lnTo>
                    <a:pt x="903347" y="2784881"/>
                  </a:lnTo>
                  <a:lnTo>
                    <a:pt x="945703" y="2801887"/>
                  </a:lnTo>
                  <a:lnTo>
                    <a:pt x="988471" y="2817585"/>
                  </a:lnTo>
                  <a:lnTo>
                    <a:pt x="1031617" y="2831975"/>
                  </a:lnTo>
                  <a:lnTo>
                    <a:pt x="1075110" y="2845057"/>
                  </a:lnTo>
                  <a:lnTo>
                    <a:pt x="1118914" y="2856830"/>
                  </a:lnTo>
                  <a:lnTo>
                    <a:pt x="1162999" y="2867296"/>
                  </a:lnTo>
                  <a:lnTo>
                    <a:pt x="1207331" y="2876453"/>
                  </a:lnTo>
                  <a:lnTo>
                    <a:pt x="1251877" y="2884302"/>
                  </a:lnTo>
                  <a:lnTo>
                    <a:pt x="1296604" y="2890843"/>
                  </a:lnTo>
                  <a:lnTo>
                    <a:pt x="1341479" y="2896075"/>
                  </a:lnTo>
                  <a:lnTo>
                    <a:pt x="1386469" y="2900000"/>
                  </a:lnTo>
                  <a:lnTo>
                    <a:pt x="1431542" y="2902616"/>
                  </a:lnTo>
                  <a:lnTo>
                    <a:pt x="1476665" y="2903924"/>
                  </a:lnTo>
                  <a:lnTo>
                    <a:pt x="1521803" y="2903924"/>
                  </a:lnTo>
                  <a:lnTo>
                    <a:pt x="1566926" y="2902616"/>
                  </a:lnTo>
                  <a:lnTo>
                    <a:pt x="1611999" y="2900000"/>
                  </a:lnTo>
                  <a:lnTo>
                    <a:pt x="1656991" y="2896075"/>
                  </a:lnTo>
                  <a:lnTo>
                    <a:pt x="1701867" y="2890843"/>
                  </a:lnTo>
                  <a:lnTo>
                    <a:pt x="1746595" y="2884302"/>
                  </a:lnTo>
                  <a:lnTo>
                    <a:pt x="1791142" y="2876453"/>
                  </a:lnTo>
                  <a:lnTo>
                    <a:pt x="1835475" y="2867296"/>
                  </a:lnTo>
                  <a:lnTo>
                    <a:pt x="1879562" y="2856830"/>
                  </a:lnTo>
                  <a:lnTo>
                    <a:pt x="1923369" y="2845057"/>
                  </a:lnTo>
                  <a:lnTo>
                    <a:pt x="1966864" y="2831975"/>
                  </a:lnTo>
                  <a:lnTo>
                    <a:pt x="2010013" y="2817585"/>
                  </a:lnTo>
                  <a:lnTo>
                    <a:pt x="2052784" y="2801887"/>
                  </a:lnTo>
                  <a:lnTo>
                    <a:pt x="2095143" y="2784881"/>
                  </a:lnTo>
                  <a:lnTo>
                    <a:pt x="2137059" y="2766566"/>
                  </a:lnTo>
                  <a:lnTo>
                    <a:pt x="2178497" y="2746944"/>
                  </a:lnTo>
                  <a:lnTo>
                    <a:pt x="2219425" y="2726013"/>
                  </a:lnTo>
                  <a:lnTo>
                    <a:pt x="2259810" y="2703774"/>
                  </a:lnTo>
                  <a:lnTo>
                    <a:pt x="2299620" y="2680227"/>
                  </a:lnTo>
                  <a:lnTo>
                    <a:pt x="2338820" y="2655372"/>
                  </a:lnTo>
                  <a:lnTo>
                    <a:pt x="2377379" y="2629208"/>
                  </a:lnTo>
                  <a:lnTo>
                    <a:pt x="2415264" y="2601737"/>
                  </a:lnTo>
                  <a:lnTo>
                    <a:pt x="2452441" y="2572957"/>
                  </a:lnTo>
                  <a:lnTo>
                    <a:pt x="2488878" y="2542869"/>
                  </a:lnTo>
                  <a:lnTo>
                    <a:pt x="2524541" y="2511473"/>
                  </a:lnTo>
                  <a:lnTo>
                    <a:pt x="2559398" y="2478768"/>
                  </a:lnTo>
                  <a:lnTo>
                    <a:pt x="2593821" y="2444326"/>
                  </a:lnTo>
                  <a:lnTo>
                    <a:pt x="2626839" y="2409071"/>
                  </a:lnTo>
                  <a:lnTo>
                    <a:pt x="2658452" y="2373039"/>
                  </a:lnTo>
                  <a:lnTo>
                    <a:pt x="2688660" y="2336262"/>
                  </a:lnTo>
                  <a:lnTo>
                    <a:pt x="2717463" y="2298775"/>
                  </a:lnTo>
                  <a:lnTo>
                    <a:pt x="2744861" y="2260612"/>
                  </a:lnTo>
                  <a:lnTo>
                    <a:pt x="2770854" y="2221806"/>
                  </a:lnTo>
                  <a:lnTo>
                    <a:pt x="2795442" y="2182391"/>
                  </a:lnTo>
                  <a:lnTo>
                    <a:pt x="2818625" y="2142401"/>
                  </a:lnTo>
                  <a:lnTo>
                    <a:pt x="2840403" y="2101870"/>
                  </a:lnTo>
                  <a:lnTo>
                    <a:pt x="2860776" y="2060831"/>
                  </a:lnTo>
                  <a:lnTo>
                    <a:pt x="2879744" y="2019320"/>
                  </a:lnTo>
                  <a:lnTo>
                    <a:pt x="2897307" y="1977368"/>
                  </a:lnTo>
                  <a:lnTo>
                    <a:pt x="2913464" y="1935010"/>
                  </a:lnTo>
                  <a:lnTo>
                    <a:pt x="2928217" y="1892281"/>
                  </a:lnTo>
                  <a:lnTo>
                    <a:pt x="2941565" y="1849213"/>
                  </a:lnTo>
                  <a:lnTo>
                    <a:pt x="2953508" y="1805840"/>
                  </a:lnTo>
                  <a:lnTo>
                    <a:pt x="2964045" y="1762198"/>
                  </a:lnTo>
                  <a:lnTo>
                    <a:pt x="2973178" y="1718318"/>
                  </a:lnTo>
                  <a:lnTo>
                    <a:pt x="2980906" y="1674235"/>
                  </a:lnTo>
                  <a:lnTo>
                    <a:pt x="2987228" y="1629984"/>
                  </a:lnTo>
                  <a:lnTo>
                    <a:pt x="2992146" y="1585597"/>
                  </a:lnTo>
                  <a:lnTo>
                    <a:pt x="2995658" y="1541108"/>
                  </a:lnTo>
                  <a:lnTo>
                    <a:pt x="2997766" y="1496552"/>
                  </a:lnTo>
                  <a:lnTo>
                    <a:pt x="2998468" y="1451962"/>
                  </a:lnTo>
                  <a:lnTo>
                    <a:pt x="2997766" y="1407372"/>
                  </a:lnTo>
                  <a:lnTo>
                    <a:pt x="2995658" y="1362816"/>
                  </a:lnTo>
                  <a:lnTo>
                    <a:pt x="2992146" y="1318327"/>
                  </a:lnTo>
                  <a:lnTo>
                    <a:pt x="2987228" y="1273940"/>
                  </a:lnTo>
                  <a:lnTo>
                    <a:pt x="2980906" y="1229689"/>
                  </a:lnTo>
                  <a:lnTo>
                    <a:pt x="2973178" y="1185606"/>
                  </a:lnTo>
                  <a:lnTo>
                    <a:pt x="2964045" y="1141726"/>
                  </a:lnTo>
                  <a:lnTo>
                    <a:pt x="2953508" y="1098083"/>
                  </a:lnTo>
                  <a:lnTo>
                    <a:pt x="2941565" y="1054711"/>
                  </a:lnTo>
                  <a:lnTo>
                    <a:pt x="2928217" y="1011643"/>
                  </a:lnTo>
                  <a:lnTo>
                    <a:pt x="2913464" y="968914"/>
                  </a:lnTo>
                  <a:lnTo>
                    <a:pt x="2897307" y="926556"/>
                  </a:lnTo>
                  <a:lnTo>
                    <a:pt x="2879744" y="884604"/>
                  </a:lnTo>
                  <a:lnTo>
                    <a:pt x="2860776" y="843092"/>
                  </a:lnTo>
                  <a:lnTo>
                    <a:pt x="2840403" y="802054"/>
                  </a:lnTo>
                  <a:lnTo>
                    <a:pt x="2818625" y="761523"/>
                  </a:lnTo>
                  <a:lnTo>
                    <a:pt x="2795442" y="721533"/>
                  </a:lnTo>
                  <a:lnTo>
                    <a:pt x="2770854" y="682118"/>
                  </a:lnTo>
                  <a:lnTo>
                    <a:pt x="2744861" y="643312"/>
                  </a:lnTo>
                  <a:lnTo>
                    <a:pt x="2717463" y="605149"/>
                  </a:lnTo>
                  <a:lnTo>
                    <a:pt x="2688660" y="567662"/>
                  </a:lnTo>
                  <a:lnTo>
                    <a:pt x="2658452" y="530885"/>
                  </a:lnTo>
                  <a:lnTo>
                    <a:pt x="2626839" y="494853"/>
                  </a:lnTo>
                  <a:lnTo>
                    <a:pt x="2593821" y="459598"/>
                  </a:lnTo>
                  <a:lnTo>
                    <a:pt x="2559398" y="425155"/>
                  </a:lnTo>
                  <a:lnTo>
                    <a:pt x="2524541" y="392451"/>
                  </a:lnTo>
                  <a:lnTo>
                    <a:pt x="2488878" y="361055"/>
                  </a:lnTo>
                  <a:lnTo>
                    <a:pt x="2452441" y="330967"/>
                  </a:lnTo>
                  <a:lnTo>
                    <a:pt x="2415264" y="302187"/>
                  </a:lnTo>
                  <a:lnTo>
                    <a:pt x="2377379" y="274716"/>
                  </a:lnTo>
                  <a:lnTo>
                    <a:pt x="2338820" y="248552"/>
                  </a:lnTo>
                  <a:lnTo>
                    <a:pt x="2299620" y="223697"/>
                  </a:lnTo>
                  <a:lnTo>
                    <a:pt x="2259810" y="200150"/>
                  </a:lnTo>
                  <a:lnTo>
                    <a:pt x="2219425" y="177911"/>
                  </a:lnTo>
                  <a:lnTo>
                    <a:pt x="2178497" y="156980"/>
                  </a:lnTo>
                  <a:lnTo>
                    <a:pt x="2137059" y="137358"/>
                  </a:lnTo>
                  <a:lnTo>
                    <a:pt x="2095143" y="119043"/>
                  </a:lnTo>
                  <a:lnTo>
                    <a:pt x="2052784" y="102037"/>
                  </a:lnTo>
                  <a:lnTo>
                    <a:pt x="2010013" y="86339"/>
                  </a:lnTo>
                  <a:lnTo>
                    <a:pt x="1966864" y="71949"/>
                  </a:lnTo>
                  <a:lnTo>
                    <a:pt x="1923369" y="58867"/>
                  </a:lnTo>
                  <a:lnTo>
                    <a:pt x="1879562" y="47094"/>
                  </a:lnTo>
                  <a:lnTo>
                    <a:pt x="1835475" y="36628"/>
                  </a:lnTo>
                  <a:lnTo>
                    <a:pt x="1791142" y="27471"/>
                  </a:lnTo>
                  <a:lnTo>
                    <a:pt x="1746595" y="19622"/>
                  </a:lnTo>
                  <a:lnTo>
                    <a:pt x="1701867" y="13081"/>
                  </a:lnTo>
                  <a:lnTo>
                    <a:pt x="1656991" y="7849"/>
                  </a:lnTo>
                  <a:lnTo>
                    <a:pt x="1611999" y="3924"/>
                  </a:lnTo>
                  <a:lnTo>
                    <a:pt x="1566926" y="1308"/>
                  </a:lnTo>
                  <a:lnTo>
                    <a:pt x="1521803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5997284" y="4856261"/>
            <a:ext cx="134874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-35" dirty="0">
                <a:latin typeface="Lato Light"/>
                <a:cs typeface="Lato Light"/>
              </a:rPr>
              <a:t>L</a:t>
            </a:r>
            <a:r>
              <a:rPr sz="4250" b="0" dirty="0">
                <a:latin typeface="Lato Light"/>
                <a:cs typeface="Lato Light"/>
              </a:rPr>
              <a:t>e</a:t>
            </a:r>
            <a:r>
              <a:rPr sz="4250" b="0" spc="-5" dirty="0">
                <a:latin typeface="Lato Light"/>
                <a:cs typeface="Lato Light"/>
              </a:rPr>
              <a:t>a</a:t>
            </a:r>
            <a:r>
              <a:rPr sz="4250" b="0" spc="90" dirty="0">
                <a:latin typeface="Lato Light"/>
                <a:cs typeface="Lato Light"/>
              </a:rPr>
              <a:t>rn</a:t>
            </a:r>
            <a:endParaRPr sz="4250">
              <a:latin typeface="Lato Light"/>
              <a:cs typeface="Lato Ligh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896948" y="4880762"/>
            <a:ext cx="12155805" cy="3463290"/>
            <a:chOff x="2896948" y="4880762"/>
            <a:chExt cx="12155805" cy="3463290"/>
          </a:xfrm>
        </p:grpSpPr>
        <p:sp>
          <p:nvSpPr>
            <p:cNvPr id="24" name="object 24"/>
            <p:cNvSpPr/>
            <p:nvPr/>
          </p:nvSpPr>
          <p:spPr>
            <a:xfrm>
              <a:off x="2896948" y="6786149"/>
              <a:ext cx="1073150" cy="1557655"/>
            </a:xfrm>
            <a:custGeom>
              <a:avLst/>
              <a:gdLst/>
              <a:ahLst/>
              <a:cxnLst/>
              <a:rect l="l" t="t" r="r" b="b"/>
              <a:pathLst>
                <a:path w="1073150" h="1557654">
                  <a:moveTo>
                    <a:pt x="530685" y="0"/>
                  </a:moveTo>
                  <a:lnTo>
                    <a:pt x="0" y="691162"/>
                  </a:lnTo>
                  <a:lnTo>
                    <a:pt x="364784" y="688094"/>
                  </a:lnTo>
                  <a:lnTo>
                    <a:pt x="372093" y="1557387"/>
                  </a:lnTo>
                  <a:lnTo>
                    <a:pt x="715412" y="1554507"/>
                  </a:lnTo>
                  <a:lnTo>
                    <a:pt x="708114" y="685214"/>
                  </a:lnTo>
                  <a:lnTo>
                    <a:pt x="1072899" y="682146"/>
                  </a:lnTo>
                  <a:lnTo>
                    <a:pt x="530685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52478" y="4880768"/>
              <a:ext cx="9700260" cy="662940"/>
            </a:xfrm>
            <a:custGeom>
              <a:avLst/>
              <a:gdLst/>
              <a:ahLst/>
              <a:cxnLst/>
              <a:rect l="l" t="t" r="r" b="b"/>
              <a:pathLst>
                <a:path w="9700260" h="662939">
                  <a:moveTo>
                    <a:pt x="763409" y="331355"/>
                  </a:moveTo>
                  <a:lnTo>
                    <a:pt x="0" y="0"/>
                  </a:lnTo>
                  <a:lnTo>
                    <a:pt x="0" y="662711"/>
                  </a:lnTo>
                  <a:lnTo>
                    <a:pt x="763409" y="331355"/>
                  </a:lnTo>
                  <a:close/>
                </a:path>
                <a:path w="9700260" h="662939">
                  <a:moveTo>
                    <a:pt x="5231587" y="331355"/>
                  </a:moveTo>
                  <a:lnTo>
                    <a:pt x="4468165" y="0"/>
                  </a:lnTo>
                  <a:lnTo>
                    <a:pt x="4468165" y="662711"/>
                  </a:lnTo>
                  <a:lnTo>
                    <a:pt x="5231587" y="331355"/>
                  </a:lnTo>
                  <a:close/>
                </a:path>
                <a:path w="9700260" h="662939">
                  <a:moveTo>
                    <a:pt x="9699727" y="331355"/>
                  </a:moveTo>
                  <a:lnTo>
                    <a:pt x="8936291" y="0"/>
                  </a:lnTo>
                  <a:lnTo>
                    <a:pt x="8936291" y="662711"/>
                  </a:lnTo>
                  <a:lnTo>
                    <a:pt x="9699727" y="331355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803907" y="9505334"/>
            <a:ext cx="1050036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50" dirty="0">
                <a:solidFill>
                  <a:srgbClr val="EBEBEB"/>
                </a:solidFill>
                <a:latin typeface="Lato Light"/>
                <a:cs typeface="Lato Light"/>
              </a:rPr>
              <a:t>Marginal</a:t>
            </a:r>
            <a:r>
              <a:rPr sz="425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250" b="0" spc="10" dirty="0">
                <a:solidFill>
                  <a:srgbClr val="EBEBEB"/>
                </a:solidFill>
                <a:latin typeface="Lato Light"/>
                <a:cs typeface="Lato Light"/>
              </a:rPr>
              <a:t>Improvements</a:t>
            </a:r>
            <a:r>
              <a:rPr sz="425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250" b="0" spc="20" dirty="0">
                <a:solidFill>
                  <a:srgbClr val="EBEBEB"/>
                </a:solidFill>
                <a:latin typeface="Lato Light"/>
                <a:cs typeface="Lato Light"/>
              </a:rPr>
              <a:t>=</a:t>
            </a:r>
            <a:r>
              <a:rPr sz="425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250" b="0" spc="10" dirty="0">
                <a:solidFill>
                  <a:srgbClr val="EBEBEB"/>
                </a:solidFill>
                <a:latin typeface="Lato Light"/>
                <a:cs typeface="Lato Light"/>
              </a:rPr>
              <a:t>Massive</a:t>
            </a:r>
            <a:r>
              <a:rPr sz="425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250" b="0" spc="-5" dirty="0">
                <a:solidFill>
                  <a:srgbClr val="EBEBEB"/>
                </a:solidFill>
                <a:latin typeface="Lato Light"/>
                <a:cs typeface="Lato Light"/>
              </a:rPr>
              <a:t>Outcomes</a:t>
            </a:r>
            <a:endParaRPr sz="4250">
              <a:latin typeface="Lato Light"/>
              <a:cs typeface="Lato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7900670" y="0"/>
              <a:ext cx="4302759" cy="4994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19657" y="294441"/>
              <a:ext cx="3465195" cy="3288665"/>
            </a:xfrm>
            <a:custGeom>
              <a:avLst/>
              <a:gdLst/>
              <a:ahLst/>
              <a:cxnLst/>
              <a:rect l="l" t="t" r="r" b="b"/>
              <a:pathLst>
                <a:path w="3465195" h="3288665">
                  <a:moveTo>
                    <a:pt x="1732381" y="0"/>
                  </a:moveTo>
                  <a:lnTo>
                    <a:pt x="1686517" y="572"/>
                  </a:lnTo>
                  <a:lnTo>
                    <a:pt x="1640679" y="2290"/>
                  </a:lnTo>
                  <a:lnTo>
                    <a:pt x="1594892" y="5153"/>
                  </a:lnTo>
                  <a:lnTo>
                    <a:pt x="1549184" y="9161"/>
                  </a:lnTo>
                  <a:lnTo>
                    <a:pt x="1503578" y="14314"/>
                  </a:lnTo>
                  <a:lnTo>
                    <a:pt x="1458102" y="20613"/>
                  </a:lnTo>
                  <a:lnTo>
                    <a:pt x="1412781" y="28057"/>
                  </a:lnTo>
                  <a:lnTo>
                    <a:pt x="1367641" y="36646"/>
                  </a:lnTo>
                  <a:lnTo>
                    <a:pt x="1322708" y="46380"/>
                  </a:lnTo>
                  <a:lnTo>
                    <a:pt x="1278008" y="57259"/>
                  </a:lnTo>
                  <a:lnTo>
                    <a:pt x="1233566" y="69284"/>
                  </a:lnTo>
                  <a:lnTo>
                    <a:pt x="1189409" y="82454"/>
                  </a:lnTo>
                  <a:lnTo>
                    <a:pt x="1145562" y="96769"/>
                  </a:lnTo>
                  <a:lnTo>
                    <a:pt x="1102051" y="112229"/>
                  </a:lnTo>
                  <a:lnTo>
                    <a:pt x="1058902" y="128834"/>
                  </a:lnTo>
                  <a:lnTo>
                    <a:pt x="1016140" y="146585"/>
                  </a:lnTo>
                  <a:lnTo>
                    <a:pt x="973793" y="165481"/>
                  </a:lnTo>
                  <a:lnTo>
                    <a:pt x="931885" y="185522"/>
                  </a:lnTo>
                  <a:lnTo>
                    <a:pt x="890442" y="206708"/>
                  </a:lnTo>
                  <a:lnTo>
                    <a:pt x="849491" y="229039"/>
                  </a:lnTo>
                  <a:lnTo>
                    <a:pt x="809056" y="252516"/>
                  </a:lnTo>
                  <a:lnTo>
                    <a:pt x="769165" y="277138"/>
                  </a:lnTo>
                  <a:lnTo>
                    <a:pt x="729842" y="302905"/>
                  </a:lnTo>
                  <a:lnTo>
                    <a:pt x="691114" y="329817"/>
                  </a:lnTo>
                  <a:lnTo>
                    <a:pt x="653007" y="357874"/>
                  </a:lnTo>
                  <a:lnTo>
                    <a:pt x="615546" y="387077"/>
                  </a:lnTo>
                  <a:lnTo>
                    <a:pt x="578757" y="417424"/>
                  </a:lnTo>
                  <a:lnTo>
                    <a:pt x="542666" y="448917"/>
                  </a:lnTo>
                  <a:lnTo>
                    <a:pt x="507299" y="481556"/>
                  </a:lnTo>
                  <a:lnTo>
                    <a:pt x="472313" y="515714"/>
                  </a:lnTo>
                  <a:lnTo>
                    <a:pt x="438576" y="550582"/>
                  </a:lnTo>
                  <a:lnTo>
                    <a:pt x="406089" y="586136"/>
                  </a:lnTo>
                  <a:lnTo>
                    <a:pt x="374851" y="622349"/>
                  </a:lnTo>
                  <a:lnTo>
                    <a:pt x="344863" y="659195"/>
                  </a:lnTo>
                  <a:lnTo>
                    <a:pt x="316125" y="696649"/>
                  </a:lnTo>
                  <a:lnTo>
                    <a:pt x="288635" y="734684"/>
                  </a:lnTo>
                  <a:lnTo>
                    <a:pt x="262396" y="773276"/>
                  </a:lnTo>
                  <a:lnTo>
                    <a:pt x="237406" y="812397"/>
                  </a:lnTo>
                  <a:lnTo>
                    <a:pt x="213665" y="852022"/>
                  </a:lnTo>
                  <a:lnTo>
                    <a:pt x="191174" y="892125"/>
                  </a:lnTo>
                  <a:lnTo>
                    <a:pt x="169932" y="932680"/>
                  </a:lnTo>
                  <a:lnTo>
                    <a:pt x="149940" y="973662"/>
                  </a:lnTo>
                  <a:lnTo>
                    <a:pt x="131198" y="1015045"/>
                  </a:lnTo>
                  <a:lnTo>
                    <a:pt x="113705" y="1056803"/>
                  </a:lnTo>
                  <a:lnTo>
                    <a:pt x="97461" y="1098909"/>
                  </a:lnTo>
                  <a:lnTo>
                    <a:pt x="82467" y="1141339"/>
                  </a:lnTo>
                  <a:lnTo>
                    <a:pt x="68722" y="1184066"/>
                  </a:lnTo>
                  <a:lnTo>
                    <a:pt x="56227" y="1227064"/>
                  </a:lnTo>
                  <a:lnTo>
                    <a:pt x="44982" y="1270308"/>
                  </a:lnTo>
                  <a:lnTo>
                    <a:pt x="34986" y="1313771"/>
                  </a:lnTo>
                  <a:lnTo>
                    <a:pt x="26239" y="1357429"/>
                  </a:lnTo>
                  <a:lnTo>
                    <a:pt x="18742" y="1401254"/>
                  </a:lnTo>
                  <a:lnTo>
                    <a:pt x="12495" y="1445222"/>
                  </a:lnTo>
                  <a:lnTo>
                    <a:pt x="7497" y="1489306"/>
                  </a:lnTo>
                  <a:lnTo>
                    <a:pt x="3748" y="1533480"/>
                  </a:lnTo>
                  <a:lnTo>
                    <a:pt x="1249" y="1577719"/>
                  </a:lnTo>
                  <a:lnTo>
                    <a:pt x="0" y="1621997"/>
                  </a:lnTo>
                  <a:lnTo>
                    <a:pt x="0" y="1666287"/>
                  </a:lnTo>
                  <a:lnTo>
                    <a:pt x="1249" y="1710565"/>
                  </a:lnTo>
                  <a:lnTo>
                    <a:pt x="3748" y="1754804"/>
                  </a:lnTo>
                  <a:lnTo>
                    <a:pt x="7497" y="1798978"/>
                  </a:lnTo>
                  <a:lnTo>
                    <a:pt x="12495" y="1843062"/>
                  </a:lnTo>
                  <a:lnTo>
                    <a:pt x="18742" y="1887029"/>
                  </a:lnTo>
                  <a:lnTo>
                    <a:pt x="26239" y="1930855"/>
                  </a:lnTo>
                  <a:lnTo>
                    <a:pt x="34986" y="1974512"/>
                  </a:lnTo>
                  <a:lnTo>
                    <a:pt x="44982" y="2017975"/>
                  </a:lnTo>
                  <a:lnTo>
                    <a:pt x="56227" y="2061219"/>
                  </a:lnTo>
                  <a:lnTo>
                    <a:pt x="68722" y="2104217"/>
                  </a:lnTo>
                  <a:lnTo>
                    <a:pt x="82467" y="2146944"/>
                  </a:lnTo>
                  <a:lnTo>
                    <a:pt x="97461" y="2189373"/>
                  </a:lnTo>
                  <a:lnTo>
                    <a:pt x="113705" y="2231479"/>
                  </a:lnTo>
                  <a:lnTo>
                    <a:pt x="131198" y="2273236"/>
                  </a:lnTo>
                  <a:lnTo>
                    <a:pt x="149940" y="2314619"/>
                  </a:lnTo>
                  <a:lnTo>
                    <a:pt x="169932" y="2355601"/>
                  </a:lnTo>
                  <a:lnTo>
                    <a:pt x="191174" y="2396156"/>
                  </a:lnTo>
                  <a:lnTo>
                    <a:pt x="213665" y="2436259"/>
                  </a:lnTo>
                  <a:lnTo>
                    <a:pt x="237406" y="2475883"/>
                  </a:lnTo>
                  <a:lnTo>
                    <a:pt x="262396" y="2515004"/>
                  </a:lnTo>
                  <a:lnTo>
                    <a:pt x="288635" y="2553595"/>
                  </a:lnTo>
                  <a:lnTo>
                    <a:pt x="316125" y="2591630"/>
                  </a:lnTo>
                  <a:lnTo>
                    <a:pt x="344863" y="2629083"/>
                  </a:lnTo>
                  <a:lnTo>
                    <a:pt x="374851" y="2665929"/>
                  </a:lnTo>
                  <a:lnTo>
                    <a:pt x="406089" y="2702141"/>
                  </a:lnTo>
                  <a:lnTo>
                    <a:pt x="438576" y="2737695"/>
                  </a:lnTo>
                  <a:lnTo>
                    <a:pt x="472313" y="2772563"/>
                  </a:lnTo>
                  <a:lnTo>
                    <a:pt x="507299" y="2806720"/>
                  </a:lnTo>
                  <a:lnTo>
                    <a:pt x="542666" y="2839358"/>
                  </a:lnTo>
                  <a:lnTo>
                    <a:pt x="578757" y="2870851"/>
                  </a:lnTo>
                  <a:lnTo>
                    <a:pt x="615546" y="2901199"/>
                  </a:lnTo>
                  <a:lnTo>
                    <a:pt x="653007" y="2930402"/>
                  </a:lnTo>
                  <a:lnTo>
                    <a:pt x="691114" y="2958459"/>
                  </a:lnTo>
                  <a:lnTo>
                    <a:pt x="729842" y="2985371"/>
                  </a:lnTo>
                  <a:lnTo>
                    <a:pt x="769165" y="3011138"/>
                  </a:lnTo>
                  <a:lnTo>
                    <a:pt x="809056" y="3035760"/>
                  </a:lnTo>
                  <a:lnTo>
                    <a:pt x="849491" y="3059237"/>
                  </a:lnTo>
                  <a:lnTo>
                    <a:pt x="890442" y="3081568"/>
                  </a:lnTo>
                  <a:lnTo>
                    <a:pt x="931885" y="3102754"/>
                  </a:lnTo>
                  <a:lnTo>
                    <a:pt x="973793" y="3122795"/>
                  </a:lnTo>
                  <a:lnTo>
                    <a:pt x="1016140" y="3141691"/>
                  </a:lnTo>
                  <a:lnTo>
                    <a:pt x="1058902" y="3159441"/>
                  </a:lnTo>
                  <a:lnTo>
                    <a:pt x="1102051" y="3176047"/>
                  </a:lnTo>
                  <a:lnTo>
                    <a:pt x="1145562" y="3191507"/>
                  </a:lnTo>
                  <a:lnTo>
                    <a:pt x="1189409" y="3205822"/>
                  </a:lnTo>
                  <a:lnTo>
                    <a:pt x="1233566" y="3218992"/>
                  </a:lnTo>
                  <a:lnTo>
                    <a:pt x="1278008" y="3231016"/>
                  </a:lnTo>
                  <a:lnTo>
                    <a:pt x="1322708" y="3241896"/>
                  </a:lnTo>
                  <a:lnTo>
                    <a:pt x="1367641" y="3251630"/>
                  </a:lnTo>
                  <a:lnTo>
                    <a:pt x="1412781" y="3260219"/>
                  </a:lnTo>
                  <a:lnTo>
                    <a:pt x="1458102" y="3267663"/>
                  </a:lnTo>
                  <a:lnTo>
                    <a:pt x="1503578" y="3273961"/>
                  </a:lnTo>
                  <a:lnTo>
                    <a:pt x="1549184" y="3279115"/>
                  </a:lnTo>
                  <a:lnTo>
                    <a:pt x="1594892" y="3283123"/>
                  </a:lnTo>
                  <a:lnTo>
                    <a:pt x="1640679" y="3285986"/>
                  </a:lnTo>
                  <a:lnTo>
                    <a:pt x="1686517" y="3287704"/>
                  </a:lnTo>
                  <a:lnTo>
                    <a:pt x="1732381" y="3288276"/>
                  </a:lnTo>
                  <a:lnTo>
                    <a:pt x="1778245" y="3287704"/>
                  </a:lnTo>
                  <a:lnTo>
                    <a:pt x="1824083" y="3285986"/>
                  </a:lnTo>
                  <a:lnTo>
                    <a:pt x="1869870" y="3283123"/>
                  </a:lnTo>
                  <a:lnTo>
                    <a:pt x="1915579" y="3279115"/>
                  </a:lnTo>
                  <a:lnTo>
                    <a:pt x="1961184" y="3273961"/>
                  </a:lnTo>
                  <a:lnTo>
                    <a:pt x="2006660" y="3267663"/>
                  </a:lnTo>
                  <a:lnTo>
                    <a:pt x="2051982" y="3260219"/>
                  </a:lnTo>
                  <a:lnTo>
                    <a:pt x="2097122" y="3251630"/>
                  </a:lnTo>
                  <a:lnTo>
                    <a:pt x="2142056" y="3241896"/>
                  </a:lnTo>
                  <a:lnTo>
                    <a:pt x="2186756" y="3231016"/>
                  </a:lnTo>
                  <a:lnTo>
                    <a:pt x="2231199" y="3218992"/>
                  </a:lnTo>
                  <a:lnTo>
                    <a:pt x="2275357" y="3205822"/>
                  </a:lnTo>
                  <a:lnTo>
                    <a:pt x="2319205" y="3191507"/>
                  </a:lnTo>
                  <a:lnTo>
                    <a:pt x="2362716" y="3176047"/>
                  </a:lnTo>
                  <a:lnTo>
                    <a:pt x="2405866" y="3159441"/>
                  </a:lnTo>
                  <a:lnTo>
                    <a:pt x="2448628" y="3141691"/>
                  </a:lnTo>
                  <a:lnTo>
                    <a:pt x="2490977" y="3122795"/>
                  </a:lnTo>
                  <a:lnTo>
                    <a:pt x="2532886" y="3102754"/>
                  </a:lnTo>
                  <a:lnTo>
                    <a:pt x="2574330" y="3081568"/>
                  </a:lnTo>
                  <a:lnTo>
                    <a:pt x="2615282" y="3059237"/>
                  </a:lnTo>
                  <a:lnTo>
                    <a:pt x="2655718" y="3035760"/>
                  </a:lnTo>
                  <a:lnTo>
                    <a:pt x="2695610" y="3011138"/>
                  </a:lnTo>
                  <a:lnTo>
                    <a:pt x="2734934" y="2985371"/>
                  </a:lnTo>
                  <a:lnTo>
                    <a:pt x="2773663" y="2958459"/>
                  </a:lnTo>
                  <a:lnTo>
                    <a:pt x="2811772" y="2930402"/>
                  </a:lnTo>
                  <a:lnTo>
                    <a:pt x="2849235" y="2901199"/>
                  </a:lnTo>
                  <a:lnTo>
                    <a:pt x="2886025" y="2870851"/>
                  </a:lnTo>
                  <a:lnTo>
                    <a:pt x="2922118" y="2839358"/>
                  </a:lnTo>
                  <a:lnTo>
                    <a:pt x="2957486" y="2806720"/>
                  </a:lnTo>
                  <a:lnTo>
                    <a:pt x="2992474" y="2772563"/>
                  </a:lnTo>
                  <a:lnTo>
                    <a:pt x="3026211" y="2737695"/>
                  </a:lnTo>
                  <a:lnTo>
                    <a:pt x="3058699" y="2702141"/>
                  </a:lnTo>
                  <a:lnTo>
                    <a:pt x="3089938" y="2665929"/>
                  </a:lnTo>
                  <a:lnTo>
                    <a:pt x="3119927" y="2629083"/>
                  </a:lnTo>
                  <a:lnTo>
                    <a:pt x="3148667" y="2591630"/>
                  </a:lnTo>
                  <a:lnTo>
                    <a:pt x="3176157" y="2553595"/>
                  </a:lnTo>
                  <a:lnTo>
                    <a:pt x="3202397" y="2515004"/>
                  </a:lnTo>
                  <a:lnTo>
                    <a:pt x="3227388" y="2475883"/>
                  </a:lnTo>
                  <a:lnTo>
                    <a:pt x="3251129" y="2436259"/>
                  </a:lnTo>
                  <a:lnTo>
                    <a:pt x="3273621" y="2396156"/>
                  </a:lnTo>
                  <a:lnTo>
                    <a:pt x="3294863" y="2355601"/>
                  </a:lnTo>
                  <a:lnTo>
                    <a:pt x="3314856" y="2314619"/>
                  </a:lnTo>
                  <a:lnTo>
                    <a:pt x="3333599" y="2273236"/>
                  </a:lnTo>
                  <a:lnTo>
                    <a:pt x="3351093" y="2231479"/>
                  </a:lnTo>
                  <a:lnTo>
                    <a:pt x="3367337" y="2189373"/>
                  </a:lnTo>
                  <a:lnTo>
                    <a:pt x="3382332" y="2146944"/>
                  </a:lnTo>
                  <a:lnTo>
                    <a:pt x="3396077" y="2104217"/>
                  </a:lnTo>
                  <a:lnTo>
                    <a:pt x="3408572" y="2061219"/>
                  </a:lnTo>
                  <a:lnTo>
                    <a:pt x="3419818" y="2017975"/>
                  </a:lnTo>
                  <a:lnTo>
                    <a:pt x="3429814" y="1974512"/>
                  </a:lnTo>
                  <a:lnTo>
                    <a:pt x="3438561" y="1930855"/>
                  </a:lnTo>
                  <a:lnTo>
                    <a:pt x="3446058" y="1887029"/>
                  </a:lnTo>
                  <a:lnTo>
                    <a:pt x="3452306" y="1843062"/>
                  </a:lnTo>
                  <a:lnTo>
                    <a:pt x="3457304" y="1798978"/>
                  </a:lnTo>
                  <a:lnTo>
                    <a:pt x="3461053" y="1754804"/>
                  </a:lnTo>
                  <a:lnTo>
                    <a:pt x="3463552" y="1710565"/>
                  </a:lnTo>
                  <a:lnTo>
                    <a:pt x="3464802" y="1666287"/>
                  </a:lnTo>
                  <a:lnTo>
                    <a:pt x="3464802" y="1621997"/>
                  </a:lnTo>
                  <a:lnTo>
                    <a:pt x="3463552" y="1577719"/>
                  </a:lnTo>
                  <a:lnTo>
                    <a:pt x="3461053" y="1533480"/>
                  </a:lnTo>
                  <a:lnTo>
                    <a:pt x="3457304" y="1489306"/>
                  </a:lnTo>
                  <a:lnTo>
                    <a:pt x="3452306" y="1445222"/>
                  </a:lnTo>
                  <a:lnTo>
                    <a:pt x="3446058" y="1401254"/>
                  </a:lnTo>
                  <a:lnTo>
                    <a:pt x="3438561" y="1357429"/>
                  </a:lnTo>
                  <a:lnTo>
                    <a:pt x="3429814" y="1313771"/>
                  </a:lnTo>
                  <a:lnTo>
                    <a:pt x="3419818" y="1270308"/>
                  </a:lnTo>
                  <a:lnTo>
                    <a:pt x="3408572" y="1227064"/>
                  </a:lnTo>
                  <a:lnTo>
                    <a:pt x="3396077" y="1184066"/>
                  </a:lnTo>
                  <a:lnTo>
                    <a:pt x="3382332" y="1141339"/>
                  </a:lnTo>
                  <a:lnTo>
                    <a:pt x="3367337" y="1098909"/>
                  </a:lnTo>
                  <a:lnTo>
                    <a:pt x="3351093" y="1056803"/>
                  </a:lnTo>
                  <a:lnTo>
                    <a:pt x="3333599" y="1015045"/>
                  </a:lnTo>
                  <a:lnTo>
                    <a:pt x="3314856" y="973662"/>
                  </a:lnTo>
                  <a:lnTo>
                    <a:pt x="3294863" y="932680"/>
                  </a:lnTo>
                  <a:lnTo>
                    <a:pt x="3273621" y="892125"/>
                  </a:lnTo>
                  <a:lnTo>
                    <a:pt x="3251129" y="852022"/>
                  </a:lnTo>
                  <a:lnTo>
                    <a:pt x="3227388" y="812397"/>
                  </a:lnTo>
                  <a:lnTo>
                    <a:pt x="3202397" y="773276"/>
                  </a:lnTo>
                  <a:lnTo>
                    <a:pt x="3176157" y="734684"/>
                  </a:lnTo>
                  <a:lnTo>
                    <a:pt x="3148667" y="696649"/>
                  </a:lnTo>
                  <a:lnTo>
                    <a:pt x="3119927" y="659195"/>
                  </a:lnTo>
                  <a:lnTo>
                    <a:pt x="3089938" y="622349"/>
                  </a:lnTo>
                  <a:lnTo>
                    <a:pt x="3058699" y="586136"/>
                  </a:lnTo>
                  <a:lnTo>
                    <a:pt x="3026211" y="550582"/>
                  </a:lnTo>
                  <a:lnTo>
                    <a:pt x="2992474" y="515714"/>
                  </a:lnTo>
                  <a:lnTo>
                    <a:pt x="2957486" y="481556"/>
                  </a:lnTo>
                  <a:lnTo>
                    <a:pt x="2922118" y="448917"/>
                  </a:lnTo>
                  <a:lnTo>
                    <a:pt x="2886025" y="417424"/>
                  </a:lnTo>
                  <a:lnTo>
                    <a:pt x="2849235" y="387077"/>
                  </a:lnTo>
                  <a:lnTo>
                    <a:pt x="2811772" y="357874"/>
                  </a:lnTo>
                  <a:lnTo>
                    <a:pt x="2773663" y="329817"/>
                  </a:lnTo>
                  <a:lnTo>
                    <a:pt x="2734934" y="302905"/>
                  </a:lnTo>
                  <a:lnTo>
                    <a:pt x="2695610" y="277138"/>
                  </a:lnTo>
                  <a:lnTo>
                    <a:pt x="2655718" y="252516"/>
                  </a:lnTo>
                  <a:lnTo>
                    <a:pt x="2615282" y="229039"/>
                  </a:lnTo>
                  <a:lnTo>
                    <a:pt x="2574330" y="206708"/>
                  </a:lnTo>
                  <a:lnTo>
                    <a:pt x="2532886" y="185522"/>
                  </a:lnTo>
                  <a:lnTo>
                    <a:pt x="2490977" y="165481"/>
                  </a:lnTo>
                  <a:lnTo>
                    <a:pt x="2448628" y="146585"/>
                  </a:lnTo>
                  <a:lnTo>
                    <a:pt x="2405866" y="128834"/>
                  </a:lnTo>
                  <a:lnTo>
                    <a:pt x="2362716" y="112229"/>
                  </a:lnTo>
                  <a:lnTo>
                    <a:pt x="2319205" y="96769"/>
                  </a:lnTo>
                  <a:lnTo>
                    <a:pt x="2275357" y="82454"/>
                  </a:lnTo>
                  <a:lnTo>
                    <a:pt x="2231199" y="69284"/>
                  </a:lnTo>
                  <a:lnTo>
                    <a:pt x="2186756" y="57259"/>
                  </a:lnTo>
                  <a:lnTo>
                    <a:pt x="2142056" y="46380"/>
                  </a:lnTo>
                  <a:lnTo>
                    <a:pt x="2097122" y="36646"/>
                  </a:lnTo>
                  <a:lnTo>
                    <a:pt x="2051982" y="28057"/>
                  </a:lnTo>
                  <a:lnTo>
                    <a:pt x="2006660" y="20613"/>
                  </a:lnTo>
                  <a:lnTo>
                    <a:pt x="1961184" y="14314"/>
                  </a:lnTo>
                  <a:lnTo>
                    <a:pt x="1915579" y="9161"/>
                  </a:lnTo>
                  <a:lnTo>
                    <a:pt x="1869870" y="5153"/>
                  </a:lnTo>
                  <a:lnTo>
                    <a:pt x="1824083" y="2290"/>
                  </a:lnTo>
                  <a:lnTo>
                    <a:pt x="1778245" y="572"/>
                  </a:lnTo>
                  <a:lnTo>
                    <a:pt x="1732381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358742" y="1474166"/>
            <a:ext cx="138811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spc="45" dirty="0"/>
              <a:t>Plan</a:t>
            </a:r>
            <a:endParaRPr sz="5750"/>
          </a:p>
        </p:txBody>
      </p:sp>
      <p:grpSp>
        <p:nvGrpSpPr>
          <p:cNvPr id="6" name="object 6"/>
          <p:cNvGrpSpPr/>
          <p:nvPr/>
        </p:nvGrpSpPr>
        <p:grpSpPr>
          <a:xfrm>
            <a:off x="963242" y="3416408"/>
            <a:ext cx="18758535" cy="7708900"/>
            <a:chOff x="963242" y="3416408"/>
            <a:chExt cx="18758535" cy="7708900"/>
          </a:xfrm>
        </p:grpSpPr>
        <p:sp>
          <p:nvSpPr>
            <p:cNvPr id="7" name="object 7"/>
            <p:cNvSpPr/>
            <p:nvPr/>
          </p:nvSpPr>
          <p:spPr>
            <a:xfrm>
              <a:off x="963231" y="8585612"/>
              <a:ext cx="18185765" cy="2539365"/>
            </a:xfrm>
            <a:custGeom>
              <a:avLst/>
              <a:gdLst/>
              <a:ahLst/>
              <a:cxnLst/>
              <a:rect l="l" t="t" r="r" b="b"/>
              <a:pathLst>
                <a:path w="18185765" h="2539365">
                  <a:moveTo>
                    <a:pt x="18185181" y="0"/>
                  </a:moveTo>
                  <a:lnTo>
                    <a:pt x="17679861" y="0"/>
                  </a:lnTo>
                  <a:lnTo>
                    <a:pt x="17679861" y="2033943"/>
                  </a:lnTo>
                  <a:lnTo>
                    <a:pt x="683425" y="2033943"/>
                  </a:lnTo>
                  <a:lnTo>
                    <a:pt x="935088" y="2031834"/>
                  </a:lnTo>
                  <a:lnTo>
                    <a:pt x="925550" y="895616"/>
                  </a:lnTo>
                  <a:lnTo>
                    <a:pt x="1402346" y="891603"/>
                  </a:lnTo>
                  <a:lnTo>
                    <a:pt x="693635" y="0"/>
                  </a:lnTo>
                  <a:lnTo>
                    <a:pt x="0" y="903376"/>
                  </a:lnTo>
                  <a:lnTo>
                    <a:pt x="476796" y="899375"/>
                  </a:lnTo>
                  <a:lnTo>
                    <a:pt x="486321" y="2033943"/>
                  </a:lnTo>
                  <a:lnTo>
                    <a:pt x="474827" y="2033943"/>
                  </a:lnTo>
                  <a:lnTo>
                    <a:pt x="474827" y="2539250"/>
                  </a:lnTo>
                  <a:lnTo>
                    <a:pt x="18125605" y="2539250"/>
                  </a:lnTo>
                  <a:lnTo>
                    <a:pt x="18125605" y="2515298"/>
                  </a:lnTo>
                  <a:lnTo>
                    <a:pt x="18185181" y="2515298"/>
                  </a:lnTo>
                  <a:lnTo>
                    <a:pt x="18185181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19848" y="5625022"/>
              <a:ext cx="1051560" cy="912494"/>
            </a:xfrm>
            <a:custGeom>
              <a:avLst/>
              <a:gdLst/>
              <a:ahLst/>
              <a:cxnLst/>
              <a:rect l="l" t="t" r="r" b="b"/>
              <a:pathLst>
                <a:path w="1051560" h="912495">
                  <a:moveTo>
                    <a:pt x="0" y="0"/>
                  </a:moveTo>
                  <a:lnTo>
                    <a:pt x="0" y="912380"/>
                  </a:lnTo>
                  <a:lnTo>
                    <a:pt x="1051015" y="456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78587" y="3416408"/>
              <a:ext cx="3641585" cy="53435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97396" y="4673116"/>
              <a:ext cx="2804160" cy="2816225"/>
            </a:xfrm>
            <a:custGeom>
              <a:avLst/>
              <a:gdLst/>
              <a:ahLst/>
              <a:cxnLst/>
              <a:rect l="l" t="t" r="r" b="b"/>
              <a:pathLst>
                <a:path w="2804159" h="2816225">
                  <a:moveTo>
                    <a:pt x="1401973" y="0"/>
                  </a:moveTo>
                  <a:lnTo>
                    <a:pt x="1357131" y="716"/>
                  </a:lnTo>
                  <a:lnTo>
                    <a:pt x="1312326" y="2864"/>
                  </a:lnTo>
                  <a:lnTo>
                    <a:pt x="1267594" y="6444"/>
                  </a:lnTo>
                  <a:lnTo>
                    <a:pt x="1222974" y="11456"/>
                  </a:lnTo>
                  <a:lnTo>
                    <a:pt x="1178501" y="17900"/>
                  </a:lnTo>
                  <a:lnTo>
                    <a:pt x="1134212" y="25776"/>
                  </a:lnTo>
                  <a:lnTo>
                    <a:pt x="1090145" y="35084"/>
                  </a:lnTo>
                  <a:lnTo>
                    <a:pt x="1046337" y="45824"/>
                  </a:lnTo>
                  <a:lnTo>
                    <a:pt x="1002823" y="57997"/>
                  </a:lnTo>
                  <a:lnTo>
                    <a:pt x="959642" y="71601"/>
                  </a:lnTo>
                  <a:lnTo>
                    <a:pt x="916830" y="86637"/>
                  </a:lnTo>
                  <a:lnTo>
                    <a:pt x="874423" y="103106"/>
                  </a:lnTo>
                  <a:lnTo>
                    <a:pt x="832460" y="121006"/>
                  </a:lnTo>
                  <a:lnTo>
                    <a:pt x="790976" y="140338"/>
                  </a:lnTo>
                  <a:lnTo>
                    <a:pt x="750009" y="161103"/>
                  </a:lnTo>
                  <a:lnTo>
                    <a:pt x="709595" y="183299"/>
                  </a:lnTo>
                  <a:lnTo>
                    <a:pt x="669772" y="206928"/>
                  </a:lnTo>
                  <a:lnTo>
                    <a:pt x="630576" y="231988"/>
                  </a:lnTo>
                  <a:lnTo>
                    <a:pt x="592044" y="258481"/>
                  </a:lnTo>
                  <a:lnTo>
                    <a:pt x="554214" y="286405"/>
                  </a:lnTo>
                  <a:lnTo>
                    <a:pt x="517121" y="315762"/>
                  </a:lnTo>
                  <a:lnTo>
                    <a:pt x="480804" y="346551"/>
                  </a:lnTo>
                  <a:lnTo>
                    <a:pt x="445298" y="378771"/>
                  </a:lnTo>
                  <a:lnTo>
                    <a:pt x="410641" y="412424"/>
                  </a:lnTo>
                  <a:lnTo>
                    <a:pt x="377134" y="447231"/>
                  </a:lnTo>
                  <a:lnTo>
                    <a:pt x="345053" y="482890"/>
                  </a:lnTo>
                  <a:lnTo>
                    <a:pt x="314397" y="519365"/>
                  </a:lnTo>
                  <a:lnTo>
                    <a:pt x="285168" y="556619"/>
                  </a:lnTo>
                  <a:lnTo>
                    <a:pt x="257364" y="594614"/>
                  </a:lnTo>
                  <a:lnTo>
                    <a:pt x="230986" y="633314"/>
                  </a:lnTo>
                  <a:lnTo>
                    <a:pt x="206033" y="672681"/>
                  </a:lnTo>
                  <a:lnTo>
                    <a:pt x="182507" y="712678"/>
                  </a:lnTo>
                  <a:lnTo>
                    <a:pt x="160407" y="753268"/>
                  </a:lnTo>
                  <a:lnTo>
                    <a:pt x="139732" y="794415"/>
                  </a:lnTo>
                  <a:lnTo>
                    <a:pt x="120483" y="836080"/>
                  </a:lnTo>
                  <a:lnTo>
                    <a:pt x="102660" y="878228"/>
                  </a:lnTo>
                  <a:lnTo>
                    <a:pt x="86263" y="920820"/>
                  </a:lnTo>
                  <a:lnTo>
                    <a:pt x="71292" y="963820"/>
                  </a:lnTo>
                  <a:lnTo>
                    <a:pt x="57746" y="1007191"/>
                  </a:lnTo>
                  <a:lnTo>
                    <a:pt x="45626" y="1050896"/>
                  </a:lnTo>
                  <a:lnTo>
                    <a:pt x="34933" y="1094897"/>
                  </a:lnTo>
                  <a:lnTo>
                    <a:pt x="25665" y="1139158"/>
                  </a:lnTo>
                  <a:lnTo>
                    <a:pt x="17823" y="1183641"/>
                  </a:lnTo>
                  <a:lnTo>
                    <a:pt x="11406" y="1228309"/>
                  </a:lnTo>
                  <a:lnTo>
                    <a:pt x="6416" y="1273126"/>
                  </a:lnTo>
                  <a:lnTo>
                    <a:pt x="2851" y="1318054"/>
                  </a:lnTo>
                  <a:lnTo>
                    <a:pt x="712" y="1363056"/>
                  </a:lnTo>
                  <a:lnTo>
                    <a:pt x="0" y="1408095"/>
                  </a:lnTo>
                  <a:lnTo>
                    <a:pt x="712" y="1453135"/>
                  </a:lnTo>
                  <a:lnTo>
                    <a:pt x="2851" y="1498137"/>
                  </a:lnTo>
                  <a:lnTo>
                    <a:pt x="6416" y="1543065"/>
                  </a:lnTo>
                  <a:lnTo>
                    <a:pt x="11406" y="1587882"/>
                  </a:lnTo>
                  <a:lnTo>
                    <a:pt x="17823" y="1632550"/>
                  </a:lnTo>
                  <a:lnTo>
                    <a:pt x="25665" y="1677033"/>
                  </a:lnTo>
                  <a:lnTo>
                    <a:pt x="34933" y="1721294"/>
                  </a:lnTo>
                  <a:lnTo>
                    <a:pt x="45626" y="1765295"/>
                  </a:lnTo>
                  <a:lnTo>
                    <a:pt x="57746" y="1809000"/>
                  </a:lnTo>
                  <a:lnTo>
                    <a:pt x="71292" y="1852371"/>
                  </a:lnTo>
                  <a:lnTo>
                    <a:pt x="86263" y="1895371"/>
                  </a:lnTo>
                  <a:lnTo>
                    <a:pt x="102660" y="1937963"/>
                  </a:lnTo>
                  <a:lnTo>
                    <a:pt x="120483" y="1980111"/>
                  </a:lnTo>
                  <a:lnTo>
                    <a:pt x="139732" y="2021776"/>
                  </a:lnTo>
                  <a:lnTo>
                    <a:pt x="160407" y="2062922"/>
                  </a:lnTo>
                  <a:lnTo>
                    <a:pt x="182507" y="2103513"/>
                  </a:lnTo>
                  <a:lnTo>
                    <a:pt x="206033" y="2143510"/>
                  </a:lnTo>
                  <a:lnTo>
                    <a:pt x="230986" y="2182877"/>
                  </a:lnTo>
                  <a:lnTo>
                    <a:pt x="257364" y="2221576"/>
                  </a:lnTo>
                  <a:lnTo>
                    <a:pt x="285168" y="2259572"/>
                  </a:lnTo>
                  <a:lnTo>
                    <a:pt x="314397" y="2296825"/>
                  </a:lnTo>
                  <a:lnTo>
                    <a:pt x="345053" y="2333300"/>
                  </a:lnTo>
                  <a:lnTo>
                    <a:pt x="377134" y="2368960"/>
                  </a:lnTo>
                  <a:lnTo>
                    <a:pt x="410641" y="2403767"/>
                  </a:lnTo>
                  <a:lnTo>
                    <a:pt x="445298" y="2437419"/>
                  </a:lnTo>
                  <a:lnTo>
                    <a:pt x="480804" y="2469640"/>
                  </a:lnTo>
                  <a:lnTo>
                    <a:pt x="517121" y="2500429"/>
                  </a:lnTo>
                  <a:lnTo>
                    <a:pt x="554214" y="2529785"/>
                  </a:lnTo>
                  <a:lnTo>
                    <a:pt x="592044" y="2557710"/>
                  </a:lnTo>
                  <a:lnTo>
                    <a:pt x="630576" y="2584202"/>
                  </a:lnTo>
                  <a:lnTo>
                    <a:pt x="669772" y="2609263"/>
                  </a:lnTo>
                  <a:lnTo>
                    <a:pt x="709595" y="2632891"/>
                  </a:lnTo>
                  <a:lnTo>
                    <a:pt x="750009" y="2655088"/>
                  </a:lnTo>
                  <a:lnTo>
                    <a:pt x="790976" y="2675852"/>
                  </a:lnTo>
                  <a:lnTo>
                    <a:pt x="832460" y="2695185"/>
                  </a:lnTo>
                  <a:lnTo>
                    <a:pt x="874423" y="2713085"/>
                  </a:lnTo>
                  <a:lnTo>
                    <a:pt x="916830" y="2729553"/>
                  </a:lnTo>
                  <a:lnTo>
                    <a:pt x="959642" y="2744590"/>
                  </a:lnTo>
                  <a:lnTo>
                    <a:pt x="1002823" y="2758194"/>
                  </a:lnTo>
                  <a:lnTo>
                    <a:pt x="1046337" y="2770366"/>
                  </a:lnTo>
                  <a:lnTo>
                    <a:pt x="1090145" y="2781107"/>
                  </a:lnTo>
                  <a:lnTo>
                    <a:pt x="1134212" y="2790415"/>
                  </a:lnTo>
                  <a:lnTo>
                    <a:pt x="1178501" y="2798291"/>
                  </a:lnTo>
                  <a:lnTo>
                    <a:pt x="1222974" y="2804735"/>
                  </a:lnTo>
                  <a:lnTo>
                    <a:pt x="1267594" y="2809747"/>
                  </a:lnTo>
                  <a:lnTo>
                    <a:pt x="1312326" y="2813327"/>
                  </a:lnTo>
                  <a:lnTo>
                    <a:pt x="1357131" y="2815475"/>
                  </a:lnTo>
                  <a:lnTo>
                    <a:pt x="1401973" y="2816191"/>
                  </a:lnTo>
                  <a:lnTo>
                    <a:pt x="1446814" y="2815475"/>
                  </a:lnTo>
                  <a:lnTo>
                    <a:pt x="1491620" y="2813327"/>
                  </a:lnTo>
                  <a:lnTo>
                    <a:pt x="1536351" y="2809747"/>
                  </a:lnTo>
                  <a:lnTo>
                    <a:pt x="1580971" y="2804735"/>
                  </a:lnTo>
                  <a:lnTo>
                    <a:pt x="1625444" y="2798291"/>
                  </a:lnTo>
                  <a:lnTo>
                    <a:pt x="1669733" y="2790415"/>
                  </a:lnTo>
                  <a:lnTo>
                    <a:pt x="1713800" y="2781107"/>
                  </a:lnTo>
                  <a:lnTo>
                    <a:pt x="1757608" y="2770366"/>
                  </a:lnTo>
                  <a:lnTo>
                    <a:pt x="1801122" y="2758194"/>
                  </a:lnTo>
                  <a:lnTo>
                    <a:pt x="1844303" y="2744590"/>
                  </a:lnTo>
                  <a:lnTo>
                    <a:pt x="1887116" y="2729553"/>
                  </a:lnTo>
                  <a:lnTo>
                    <a:pt x="1929522" y="2713085"/>
                  </a:lnTo>
                  <a:lnTo>
                    <a:pt x="1971485" y="2695185"/>
                  </a:lnTo>
                  <a:lnTo>
                    <a:pt x="2012969" y="2675852"/>
                  </a:lnTo>
                  <a:lnTo>
                    <a:pt x="2053936" y="2655088"/>
                  </a:lnTo>
                  <a:lnTo>
                    <a:pt x="2094350" y="2632891"/>
                  </a:lnTo>
                  <a:lnTo>
                    <a:pt x="2134173" y="2609263"/>
                  </a:lnTo>
                  <a:lnTo>
                    <a:pt x="2173369" y="2584202"/>
                  </a:lnTo>
                  <a:lnTo>
                    <a:pt x="2211901" y="2557710"/>
                  </a:lnTo>
                  <a:lnTo>
                    <a:pt x="2249731" y="2529785"/>
                  </a:lnTo>
                  <a:lnTo>
                    <a:pt x="2286824" y="2500429"/>
                  </a:lnTo>
                  <a:lnTo>
                    <a:pt x="2323141" y="2469640"/>
                  </a:lnTo>
                  <a:lnTo>
                    <a:pt x="2358647" y="2437419"/>
                  </a:lnTo>
                  <a:lnTo>
                    <a:pt x="2393304" y="2403767"/>
                  </a:lnTo>
                  <a:lnTo>
                    <a:pt x="2426811" y="2368960"/>
                  </a:lnTo>
                  <a:lnTo>
                    <a:pt x="2458892" y="2333300"/>
                  </a:lnTo>
                  <a:lnTo>
                    <a:pt x="2489548" y="2296825"/>
                  </a:lnTo>
                  <a:lnTo>
                    <a:pt x="2518778" y="2259572"/>
                  </a:lnTo>
                  <a:lnTo>
                    <a:pt x="2546581" y="2221576"/>
                  </a:lnTo>
                  <a:lnTo>
                    <a:pt x="2572959" y="2182877"/>
                  </a:lnTo>
                  <a:lnTo>
                    <a:pt x="2597912" y="2143510"/>
                  </a:lnTo>
                  <a:lnTo>
                    <a:pt x="2621438" y="2103513"/>
                  </a:lnTo>
                  <a:lnTo>
                    <a:pt x="2643539" y="2062922"/>
                  </a:lnTo>
                  <a:lnTo>
                    <a:pt x="2664213" y="2021776"/>
                  </a:lnTo>
                  <a:lnTo>
                    <a:pt x="2683462" y="1980111"/>
                  </a:lnTo>
                  <a:lnTo>
                    <a:pt x="2701285" y="1937963"/>
                  </a:lnTo>
                  <a:lnTo>
                    <a:pt x="2717682" y="1895371"/>
                  </a:lnTo>
                  <a:lnTo>
                    <a:pt x="2732654" y="1852371"/>
                  </a:lnTo>
                  <a:lnTo>
                    <a:pt x="2746199" y="1809000"/>
                  </a:lnTo>
                  <a:lnTo>
                    <a:pt x="2758319" y="1765295"/>
                  </a:lnTo>
                  <a:lnTo>
                    <a:pt x="2769012" y="1721294"/>
                  </a:lnTo>
                  <a:lnTo>
                    <a:pt x="2778280" y="1677033"/>
                  </a:lnTo>
                  <a:lnTo>
                    <a:pt x="2786123" y="1632550"/>
                  </a:lnTo>
                  <a:lnTo>
                    <a:pt x="2792539" y="1587882"/>
                  </a:lnTo>
                  <a:lnTo>
                    <a:pt x="2797529" y="1543065"/>
                  </a:lnTo>
                  <a:lnTo>
                    <a:pt x="2801094" y="1498137"/>
                  </a:lnTo>
                  <a:lnTo>
                    <a:pt x="2803233" y="1453135"/>
                  </a:lnTo>
                  <a:lnTo>
                    <a:pt x="2803946" y="1408095"/>
                  </a:lnTo>
                  <a:lnTo>
                    <a:pt x="2803233" y="1363056"/>
                  </a:lnTo>
                  <a:lnTo>
                    <a:pt x="2801094" y="1318054"/>
                  </a:lnTo>
                  <a:lnTo>
                    <a:pt x="2797529" y="1273126"/>
                  </a:lnTo>
                  <a:lnTo>
                    <a:pt x="2792539" y="1228309"/>
                  </a:lnTo>
                  <a:lnTo>
                    <a:pt x="2786123" y="1183641"/>
                  </a:lnTo>
                  <a:lnTo>
                    <a:pt x="2778280" y="1139158"/>
                  </a:lnTo>
                  <a:lnTo>
                    <a:pt x="2769012" y="1094897"/>
                  </a:lnTo>
                  <a:lnTo>
                    <a:pt x="2758319" y="1050896"/>
                  </a:lnTo>
                  <a:lnTo>
                    <a:pt x="2746199" y="1007191"/>
                  </a:lnTo>
                  <a:lnTo>
                    <a:pt x="2732654" y="963820"/>
                  </a:lnTo>
                  <a:lnTo>
                    <a:pt x="2717682" y="920820"/>
                  </a:lnTo>
                  <a:lnTo>
                    <a:pt x="2701285" y="878228"/>
                  </a:lnTo>
                  <a:lnTo>
                    <a:pt x="2683462" y="836080"/>
                  </a:lnTo>
                  <a:lnTo>
                    <a:pt x="2664213" y="794415"/>
                  </a:lnTo>
                  <a:lnTo>
                    <a:pt x="2643539" y="753268"/>
                  </a:lnTo>
                  <a:lnTo>
                    <a:pt x="2621438" y="712678"/>
                  </a:lnTo>
                  <a:lnTo>
                    <a:pt x="2597912" y="672681"/>
                  </a:lnTo>
                  <a:lnTo>
                    <a:pt x="2572959" y="633314"/>
                  </a:lnTo>
                  <a:lnTo>
                    <a:pt x="2546581" y="594614"/>
                  </a:lnTo>
                  <a:lnTo>
                    <a:pt x="2518778" y="556619"/>
                  </a:lnTo>
                  <a:lnTo>
                    <a:pt x="2489548" y="519365"/>
                  </a:lnTo>
                  <a:lnTo>
                    <a:pt x="2458892" y="482890"/>
                  </a:lnTo>
                  <a:lnTo>
                    <a:pt x="2426811" y="447231"/>
                  </a:lnTo>
                  <a:lnTo>
                    <a:pt x="2393304" y="412424"/>
                  </a:lnTo>
                  <a:lnTo>
                    <a:pt x="2358647" y="378771"/>
                  </a:lnTo>
                  <a:lnTo>
                    <a:pt x="2323141" y="346551"/>
                  </a:lnTo>
                  <a:lnTo>
                    <a:pt x="2286824" y="315762"/>
                  </a:lnTo>
                  <a:lnTo>
                    <a:pt x="2249731" y="286405"/>
                  </a:lnTo>
                  <a:lnTo>
                    <a:pt x="2211901" y="258481"/>
                  </a:lnTo>
                  <a:lnTo>
                    <a:pt x="2173369" y="231988"/>
                  </a:lnTo>
                  <a:lnTo>
                    <a:pt x="2134173" y="206928"/>
                  </a:lnTo>
                  <a:lnTo>
                    <a:pt x="2094350" y="183299"/>
                  </a:lnTo>
                  <a:lnTo>
                    <a:pt x="2053936" y="161103"/>
                  </a:lnTo>
                  <a:lnTo>
                    <a:pt x="2012969" y="140338"/>
                  </a:lnTo>
                  <a:lnTo>
                    <a:pt x="1971485" y="121006"/>
                  </a:lnTo>
                  <a:lnTo>
                    <a:pt x="1929522" y="103106"/>
                  </a:lnTo>
                  <a:lnTo>
                    <a:pt x="1887116" y="86637"/>
                  </a:lnTo>
                  <a:lnTo>
                    <a:pt x="1844303" y="71601"/>
                  </a:lnTo>
                  <a:lnTo>
                    <a:pt x="1801122" y="57997"/>
                  </a:lnTo>
                  <a:lnTo>
                    <a:pt x="1757608" y="45824"/>
                  </a:lnTo>
                  <a:lnTo>
                    <a:pt x="1713800" y="35084"/>
                  </a:lnTo>
                  <a:lnTo>
                    <a:pt x="1669733" y="25776"/>
                  </a:lnTo>
                  <a:lnTo>
                    <a:pt x="1625444" y="17900"/>
                  </a:lnTo>
                  <a:lnTo>
                    <a:pt x="1580971" y="11456"/>
                  </a:lnTo>
                  <a:lnTo>
                    <a:pt x="1536351" y="6444"/>
                  </a:lnTo>
                  <a:lnTo>
                    <a:pt x="1491620" y="2864"/>
                  </a:lnTo>
                  <a:lnTo>
                    <a:pt x="1446814" y="716"/>
                  </a:lnTo>
                  <a:lnTo>
                    <a:pt x="1401973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61433" y="5280005"/>
              <a:ext cx="1398905" cy="1728470"/>
            </a:xfrm>
            <a:custGeom>
              <a:avLst/>
              <a:gdLst/>
              <a:ahLst/>
              <a:cxnLst/>
              <a:rect l="l" t="t" r="r" b="b"/>
              <a:pathLst>
                <a:path w="1398904" h="1728470">
                  <a:moveTo>
                    <a:pt x="674204" y="558800"/>
                  </a:moveTo>
                  <a:lnTo>
                    <a:pt x="673315" y="546100"/>
                  </a:lnTo>
                  <a:lnTo>
                    <a:pt x="668870" y="520700"/>
                  </a:lnTo>
                  <a:lnTo>
                    <a:pt x="656729" y="520700"/>
                  </a:lnTo>
                  <a:lnTo>
                    <a:pt x="655053" y="508000"/>
                  </a:lnTo>
                  <a:lnTo>
                    <a:pt x="640765" y="482600"/>
                  </a:lnTo>
                  <a:lnTo>
                    <a:pt x="633628" y="469900"/>
                  </a:lnTo>
                  <a:lnTo>
                    <a:pt x="598614" y="406400"/>
                  </a:lnTo>
                  <a:lnTo>
                    <a:pt x="575792" y="373367"/>
                  </a:lnTo>
                  <a:lnTo>
                    <a:pt x="575792" y="596900"/>
                  </a:lnTo>
                  <a:lnTo>
                    <a:pt x="559727" y="673100"/>
                  </a:lnTo>
                  <a:lnTo>
                    <a:pt x="550214" y="711200"/>
                  </a:lnTo>
                  <a:lnTo>
                    <a:pt x="543483" y="723900"/>
                  </a:lnTo>
                  <a:lnTo>
                    <a:pt x="535787" y="736600"/>
                  </a:lnTo>
                  <a:lnTo>
                    <a:pt x="526021" y="736600"/>
                  </a:lnTo>
                  <a:lnTo>
                    <a:pt x="510870" y="723900"/>
                  </a:lnTo>
                  <a:lnTo>
                    <a:pt x="478726" y="723900"/>
                  </a:lnTo>
                  <a:lnTo>
                    <a:pt x="479196" y="685800"/>
                  </a:lnTo>
                  <a:lnTo>
                    <a:pt x="480923" y="635000"/>
                  </a:lnTo>
                  <a:lnTo>
                    <a:pt x="483781" y="596900"/>
                  </a:lnTo>
                  <a:lnTo>
                    <a:pt x="488048" y="558800"/>
                  </a:lnTo>
                  <a:lnTo>
                    <a:pt x="492226" y="520700"/>
                  </a:lnTo>
                  <a:lnTo>
                    <a:pt x="494855" y="495300"/>
                  </a:lnTo>
                  <a:lnTo>
                    <a:pt x="495896" y="482600"/>
                  </a:lnTo>
                  <a:lnTo>
                    <a:pt x="508254" y="482600"/>
                  </a:lnTo>
                  <a:lnTo>
                    <a:pt x="512648" y="495300"/>
                  </a:lnTo>
                  <a:lnTo>
                    <a:pt x="514426" y="495300"/>
                  </a:lnTo>
                  <a:lnTo>
                    <a:pt x="535825" y="520700"/>
                  </a:lnTo>
                  <a:lnTo>
                    <a:pt x="565848" y="546100"/>
                  </a:lnTo>
                  <a:lnTo>
                    <a:pt x="574624" y="584200"/>
                  </a:lnTo>
                  <a:lnTo>
                    <a:pt x="575792" y="596900"/>
                  </a:lnTo>
                  <a:lnTo>
                    <a:pt x="575792" y="373367"/>
                  </a:lnTo>
                  <a:lnTo>
                    <a:pt x="563524" y="355600"/>
                  </a:lnTo>
                  <a:lnTo>
                    <a:pt x="541858" y="317500"/>
                  </a:lnTo>
                  <a:lnTo>
                    <a:pt x="521677" y="304800"/>
                  </a:lnTo>
                  <a:lnTo>
                    <a:pt x="487019" y="292100"/>
                  </a:lnTo>
                  <a:lnTo>
                    <a:pt x="449427" y="279400"/>
                  </a:lnTo>
                  <a:lnTo>
                    <a:pt x="420395" y="266700"/>
                  </a:lnTo>
                  <a:lnTo>
                    <a:pt x="411289" y="266700"/>
                  </a:lnTo>
                  <a:lnTo>
                    <a:pt x="409511" y="254000"/>
                  </a:lnTo>
                  <a:lnTo>
                    <a:pt x="407416" y="254000"/>
                  </a:lnTo>
                  <a:lnTo>
                    <a:pt x="399986" y="241300"/>
                  </a:lnTo>
                  <a:lnTo>
                    <a:pt x="389509" y="241300"/>
                  </a:lnTo>
                  <a:lnTo>
                    <a:pt x="388696" y="228600"/>
                  </a:lnTo>
                  <a:lnTo>
                    <a:pt x="388429" y="215900"/>
                  </a:lnTo>
                  <a:lnTo>
                    <a:pt x="389115" y="215900"/>
                  </a:lnTo>
                  <a:lnTo>
                    <a:pt x="391185" y="203200"/>
                  </a:lnTo>
                  <a:lnTo>
                    <a:pt x="394944" y="203200"/>
                  </a:lnTo>
                  <a:lnTo>
                    <a:pt x="398348" y="190500"/>
                  </a:lnTo>
                  <a:lnTo>
                    <a:pt x="401332" y="177800"/>
                  </a:lnTo>
                  <a:lnTo>
                    <a:pt x="412292" y="177800"/>
                  </a:lnTo>
                  <a:lnTo>
                    <a:pt x="416280" y="165100"/>
                  </a:lnTo>
                  <a:lnTo>
                    <a:pt x="420395" y="152400"/>
                  </a:lnTo>
                  <a:lnTo>
                    <a:pt x="422935" y="139700"/>
                  </a:lnTo>
                  <a:lnTo>
                    <a:pt x="425234" y="127000"/>
                  </a:lnTo>
                  <a:lnTo>
                    <a:pt x="424332" y="114300"/>
                  </a:lnTo>
                  <a:lnTo>
                    <a:pt x="417258" y="114300"/>
                  </a:lnTo>
                  <a:lnTo>
                    <a:pt x="419938" y="88900"/>
                  </a:lnTo>
                  <a:lnTo>
                    <a:pt x="420116" y="63500"/>
                  </a:lnTo>
                  <a:lnTo>
                    <a:pt x="412788" y="38100"/>
                  </a:lnTo>
                  <a:lnTo>
                    <a:pt x="392963" y="12700"/>
                  </a:lnTo>
                  <a:lnTo>
                    <a:pt x="381660" y="12700"/>
                  </a:lnTo>
                  <a:lnTo>
                    <a:pt x="376948" y="0"/>
                  </a:lnTo>
                  <a:lnTo>
                    <a:pt x="294297" y="0"/>
                  </a:lnTo>
                  <a:lnTo>
                    <a:pt x="280555" y="12700"/>
                  </a:lnTo>
                  <a:lnTo>
                    <a:pt x="267106" y="25400"/>
                  </a:lnTo>
                  <a:lnTo>
                    <a:pt x="249555" y="50800"/>
                  </a:lnTo>
                  <a:lnTo>
                    <a:pt x="244017" y="76200"/>
                  </a:lnTo>
                  <a:lnTo>
                    <a:pt x="244843" y="101600"/>
                  </a:lnTo>
                  <a:lnTo>
                    <a:pt x="246380" y="114300"/>
                  </a:lnTo>
                  <a:lnTo>
                    <a:pt x="237350" y="114300"/>
                  </a:lnTo>
                  <a:lnTo>
                    <a:pt x="238163" y="127000"/>
                  </a:lnTo>
                  <a:lnTo>
                    <a:pt x="241973" y="139700"/>
                  </a:lnTo>
                  <a:lnTo>
                    <a:pt x="244259" y="152400"/>
                  </a:lnTo>
                  <a:lnTo>
                    <a:pt x="246049" y="165100"/>
                  </a:lnTo>
                  <a:lnTo>
                    <a:pt x="249618" y="165100"/>
                  </a:lnTo>
                  <a:lnTo>
                    <a:pt x="257263" y="177800"/>
                  </a:lnTo>
                  <a:lnTo>
                    <a:pt x="260946" y="190500"/>
                  </a:lnTo>
                  <a:lnTo>
                    <a:pt x="265684" y="203200"/>
                  </a:lnTo>
                  <a:lnTo>
                    <a:pt x="269760" y="215900"/>
                  </a:lnTo>
                  <a:lnTo>
                    <a:pt x="271500" y="241300"/>
                  </a:lnTo>
                  <a:lnTo>
                    <a:pt x="262915" y="241300"/>
                  </a:lnTo>
                  <a:lnTo>
                    <a:pt x="256844" y="254000"/>
                  </a:lnTo>
                  <a:lnTo>
                    <a:pt x="255066" y="254000"/>
                  </a:lnTo>
                  <a:lnTo>
                    <a:pt x="253288" y="266700"/>
                  </a:lnTo>
                  <a:lnTo>
                    <a:pt x="246380" y="266700"/>
                  </a:lnTo>
                  <a:lnTo>
                    <a:pt x="217424" y="279400"/>
                  </a:lnTo>
                  <a:lnTo>
                    <a:pt x="185902" y="290893"/>
                  </a:lnTo>
                  <a:lnTo>
                    <a:pt x="185902" y="723900"/>
                  </a:lnTo>
                  <a:lnTo>
                    <a:pt x="185851" y="736600"/>
                  </a:lnTo>
                  <a:lnTo>
                    <a:pt x="176911" y="736600"/>
                  </a:lnTo>
                  <a:lnTo>
                    <a:pt x="171665" y="749300"/>
                  </a:lnTo>
                  <a:lnTo>
                    <a:pt x="154444" y="749300"/>
                  </a:lnTo>
                  <a:lnTo>
                    <a:pt x="144805" y="762000"/>
                  </a:lnTo>
                  <a:lnTo>
                    <a:pt x="143129" y="762000"/>
                  </a:lnTo>
                  <a:lnTo>
                    <a:pt x="131114" y="723900"/>
                  </a:lnTo>
                  <a:lnTo>
                    <a:pt x="116382" y="673100"/>
                  </a:lnTo>
                  <a:lnTo>
                    <a:pt x="103289" y="622300"/>
                  </a:lnTo>
                  <a:lnTo>
                    <a:pt x="96227" y="596900"/>
                  </a:lnTo>
                  <a:lnTo>
                    <a:pt x="97421" y="584200"/>
                  </a:lnTo>
                  <a:lnTo>
                    <a:pt x="98475" y="571500"/>
                  </a:lnTo>
                  <a:lnTo>
                    <a:pt x="100101" y="558800"/>
                  </a:lnTo>
                  <a:lnTo>
                    <a:pt x="101358" y="558800"/>
                  </a:lnTo>
                  <a:lnTo>
                    <a:pt x="103555" y="546100"/>
                  </a:lnTo>
                  <a:lnTo>
                    <a:pt x="112471" y="533400"/>
                  </a:lnTo>
                  <a:lnTo>
                    <a:pt x="125323" y="520700"/>
                  </a:lnTo>
                  <a:lnTo>
                    <a:pt x="139788" y="495300"/>
                  </a:lnTo>
                  <a:lnTo>
                    <a:pt x="153606" y="482600"/>
                  </a:lnTo>
                  <a:lnTo>
                    <a:pt x="166585" y="482600"/>
                  </a:lnTo>
                  <a:lnTo>
                    <a:pt x="167640" y="495300"/>
                  </a:lnTo>
                  <a:lnTo>
                    <a:pt x="170167" y="508000"/>
                  </a:lnTo>
                  <a:lnTo>
                    <a:pt x="171767" y="533400"/>
                  </a:lnTo>
                  <a:lnTo>
                    <a:pt x="173139" y="546100"/>
                  </a:lnTo>
                  <a:lnTo>
                    <a:pt x="174967" y="571500"/>
                  </a:lnTo>
                  <a:lnTo>
                    <a:pt x="178943" y="609600"/>
                  </a:lnTo>
                  <a:lnTo>
                    <a:pt x="182956" y="647700"/>
                  </a:lnTo>
                  <a:lnTo>
                    <a:pt x="185699" y="673100"/>
                  </a:lnTo>
                  <a:lnTo>
                    <a:pt x="185851" y="698500"/>
                  </a:lnTo>
                  <a:lnTo>
                    <a:pt x="185508" y="711200"/>
                  </a:lnTo>
                  <a:lnTo>
                    <a:pt x="185661" y="723900"/>
                  </a:lnTo>
                  <a:lnTo>
                    <a:pt x="185902" y="723900"/>
                  </a:lnTo>
                  <a:lnTo>
                    <a:pt x="185902" y="290893"/>
                  </a:lnTo>
                  <a:lnTo>
                    <a:pt x="182562" y="292100"/>
                  </a:lnTo>
                  <a:lnTo>
                    <a:pt x="150329" y="304800"/>
                  </a:lnTo>
                  <a:lnTo>
                    <a:pt x="129209" y="317500"/>
                  </a:lnTo>
                  <a:lnTo>
                    <a:pt x="107289" y="342900"/>
                  </a:lnTo>
                  <a:lnTo>
                    <a:pt x="75730" y="406400"/>
                  </a:lnTo>
                  <a:lnTo>
                    <a:pt x="42875" y="457200"/>
                  </a:lnTo>
                  <a:lnTo>
                    <a:pt x="17056" y="520700"/>
                  </a:lnTo>
                  <a:lnTo>
                    <a:pt x="6591" y="546100"/>
                  </a:lnTo>
                  <a:lnTo>
                    <a:pt x="6324" y="558800"/>
                  </a:lnTo>
                  <a:lnTo>
                    <a:pt x="6197" y="584200"/>
                  </a:lnTo>
                  <a:lnTo>
                    <a:pt x="7213" y="596900"/>
                  </a:lnTo>
                  <a:lnTo>
                    <a:pt x="10363" y="609600"/>
                  </a:lnTo>
                  <a:lnTo>
                    <a:pt x="26670" y="647700"/>
                  </a:lnTo>
                  <a:lnTo>
                    <a:pt x="44399" y="698500"/>
                  </a:lnTo>
                  <a:lnTo>
                    <a:pt x="63652" y="736600"/>
                  </a:lnTo>
                  <a:lnTo>
                    <a:pt x="84518" y="787400"/>
                  </a:lnTo>
                  <a:lnTo>
                    <a:pt x="107111" y="812800"/>
                  </a:lnTo>
                  <a:lnTo>
                    <a:pt x="111848" y="825500"/>
                  </a:lnTo>
                  <a:lnTo>
                    <a:pt x="126161" y="825500"/>
                  </a:lnTo>
                  <a:lnTo>
                    <a:pt x="135382" y="838200"/>
                  </a:lnTo>
                  <a:lnTo>
                    <a:pt x="157797" y="838200"/>
                  </a:lnTo>
                  <a:lnTo>
                    <a:pt x="166712" y="850900"/>
                  </a:lnTo>
                  <a:lnTo>
                    <a:pt x="170141" y="850900"/>
                  </a:lnTo>
                  <a:lnTo>
                    <a:pt x="167665" y="901700"/>
                  </a:lnTo>
                  <a:lnTo>
                    <a:pt x="164630" y="952500"/>
                  </a:lnTo>
                  <a:lnTo>
                    <a:pt x="161226" y="1016000"/>
                  </a:lnTo>
                  <a:lnTo>
                    <a:pt x="157619" y="1066800"/>
                  </a:lnTo>
                  <a:lnTo>
                    <a:pt x="154012" y="1130300"/>
                  </a:lnTo>
                  <a:lnTo>
                    <a:pt x="150571" y="1181100"/>
                  </a:lnTo>
                  <a:lnTo>
                    <a:pt x="147485" y="1219200"/>
                  </a:lnTo>
                  <a:lnTo>
                    <a:pt x="144653" y="1257300"/>
                  </a:lnTo>
                  <a:lnTo>
                    <a:pt x="142062" y="1295400"/>
                  </a:lnTo>
                  <a:lnTo>
                    <a:pt x="139674" y="1320800"/>
                  </a:lnTo>
                  <a:lnTo>
                    <a:pt x="136182" y="1371600"/>
                  </a:lnTo>
                  <a:lnTo>
                    <a:pt x="132295" y="1435100"/>
                  </a:lnTo>
                  <a:lnTo>
                    <a:pt x="126136" y="1485900"/>
                  </a:lnTo>
                  <a:lnTo>
                    <a:pt x="115798" y="1549400"/>
                  </a:lnTo>
                  <a:lnTo>
                    <a:pt x="109220" y="1574800"/>
                  </a:lnTo>
                  <a:lnTo>
                    <a:pt x="103060" y="1600200"/>
                  </a:lnTo>
                  <a:lnTo>
                    <a:pt x="99987" y="1625600"/>
                  </a:lnTo>
                  <a:lnTo>
                    <a:pt x="102717" y="1625600"/>
                  </a:lnTo>
                  <a:lnTo>
                    <a:pt x="86931" y="1651000"/>
                  </a:lnTo>
                  <a:lnTo>
                    <a:pt x="63080" y="1663700"/>
                  </a:lnTo>
                  <a:lnTo>
                    <a:pt x="36957" y="1676400"/>
                  </a:lnTo>
                  <a:lnTo>
                    <a:pt x="14338" y="1689100"/>
                  </a:lnTo>
                  <a:lnTo>
                    <a:pt x="5651" y="1689100"/>
                  </a:lnTo>
                  <a:lnTo>
                    <a:pt x="0" y="1701800"/>
                  </a:lnTo>
                  <a:lnTo>
                    <a:pt x="838" y="1701800"/>
                  </a:lnTo>
                  <a:lnTo>
                    <a:pt x="1676" y="1714500"/>
                  </a:lnTo>
                  <a:lnTo>
                    <a:pt x="2095" y="1714500"/>
                  </a:lnTo>
                  <a:lnTo>
                    <a:pt x="10883" y="1727200"/>
                  </a:lnTo>
                  <a:lnTo>
                    <a:pt x="76314" y="1727200"/>
                  </a:lnTo>
                  <a:lnTo>
                    <a:pt x="101358" y="1714500"/>
                  </a:lnTo>
                  <a:lnTo>
                    <a:pt x="220611" y="1714500"/>
                  </a:lnTo>
                  <a:lnTo>
                    <a:pt x="227050" y="1701800"/>
                  </a:lnTo>
                  <a:lnTo>
                    <a:pt x="230276" y="1689100"/>
                  </a:lnTo>
                  <a:lnTo>
                    <a:pt x="230632" y="1663700"/>
                  </a:lnTo>
                  <a:lnTo>
                    <a:pt x="228473" y="1651000"/>
                  </a:lnTo>
                  <a:lnTo>
                    <a:pt x="227215" y="1651000"/>
                  </a:lnTo>
                  <a:lnTo>
                    <a:pt x="226987" y="1649882"/>
                  </a:lnTo>
                  <a:lnTo>
                    <a:pt x="240004" y="1612900"/>
                  </a:lnTo>
                  <a:lnTo>
                    <a:pt x="246672" y="1574800"/>
                  </a:lnTo>
                  <a:lnTo>
                    <a:pt x="253111" y="1524000"/>
                  </a:lnTo>
                  <a:lnTo>
                    <a:pt x="259270" y="1473200"/>
                  </a:lnTo>
                  <a:lnTo>
                    <a:pt x="265023" y="1409700"/>
                  </a:lnTo>
                  <a:lnTo>
                    <a:pt x="270319" y="1346200"/>
                  </a:lnTo>
                  <a:lnTo>
                    <a:pt x="275069" y="1282700"/>
                  </a:lnTo>
                  <a:lnTo>
                    <a:pt x="281368" y="1231900"/>
                  </a:lnTo>
                  <a:lnTo>
                    <a:pt x="292290" y="1168400"/>
                  </a:lnTo>
                  <a:lnTo>
                    <a:pt x="305231" y="1104900"/>
                  </a:lnTo>
                  <a:lnTo>
                    <a:pt x="317627" y="1041400"/>
                  </a:lnTo>
                  <a:lnTo>
                    <a:pt x="326898" y="1003300"/>
                  </a:lnTo>
                  <a:lnTo>
                    <a:pt x="335165" y="1003300"/>
                  </a:lnTo>
                  <a:lnTo>
                    <a:pt x="340715" y="1041400"/>
                  </a:lnTo>
                  <a:lnTo>
                    <a:pt x="346925" y="1092200"/>
                  </a:lnTo>
                  <a:lnTo>
                    <a:pt x="353631" y="1143000"/>
                  </a:lnTo>
                  <a:lnTo>
                    <a:pt x="360718" y="1193800"/>
                  </a:lnTo>
                  <a:lnTo>
                    <a:pt x="363029" y="1206500"/>
                  </a:lnTo>
                  <a:lnTo>
                    <a:pt x="366039" y="1231900"/>
                  </a:lnTo>
                  <a:lnTo>
                    <a:pt x="368795" y="1257300"/>
                  </a:lnTo>
                  <a:lnTo>
                    <a:pt x="370344" y="1282700"/>
                  </a:lnTo>
                  <a:lnTo>
                    <a:pt x="371119" y="1333500"/>
                  </a:lnTo>
                  <a:lnTo>
                    <a:pt x="370890" y="1397000"/>
                  </a:lnTo>
                  <a:lnTo>
                    <a:pt x="370306" y="1460500"/>
                  </a:lnTo>
                  <a:lnTo>
                    <a:pt x="370001" y="1511300"/>
                  </a:lnTo>
                  <a:lnTo>
                    <a:pt x="370636" y="1562100"/>
                  </a:lnTo>
                  <a:lnTo>
                    <a:pt x="372833" y="1600200"/>
                  </a:lnTo>
                  <a:lnTo>
                    <a:pt x="377266" y="1625600"/>
                  </a:lnTo>
                  <a:lnTo>
                    <a:pt x="375361" y="1651000"/>
                  </a:lnTo>
                  <a:lnTo>
                    <a:pt x="373062" y="1663700"/>
                  </a:lnTo>
                  <a:lnTo>
                    <a:pt x="368858" y="1676400"/>
                  </a:lnTo>
                  <a:lnTo>
                    <a:pt x="361238" y="1701800"/>
                  </a:lnTo>
                  <a:lnTo>
                    <a:pt x="365086" y="1727200"/>
                  </a:lnTo>
                  <a:lnTo>
                    <a:pt x="457784" y="1727200"/>
                  </a:lnTo>
                  <a:lnTo>
                    <a:pt x="473646" y="1701800"/>
                  </a:lnTo>
                  <a:lnTo>
                    <a:pt x="476783" y="1689100"/>
                  </a:lnTo>
                  <a:lnTo>
                    <a:pt x="474040" y="1663700"/>
                  </a:lnTo>
                  <a:lnTo>
                    <a:pt x="472236" y="1651000"/>
                  </a:lnTo>
                  <a:lnTo>
                    <a:pt x="475068" y="1638300"/>
                  </a:lnTo>
                  <a:lnTo>
                    <a:pt x="478624" y="1638300"/>
                  </a:lnTo>
                  <a:lnTo>
                    <a:pt x="482244" y="1625600"/>
                  </a:lnTo>
                  <a:lnTo>
                    <a:pt x="485317" y="1612900"/>
                  </a:lnTo>
                  <a:lnTo>
                    <a:pt x="488873" y="1562100"/>
                  </a:lnTo>
                  <a:lnTo>
                    <a:pt x="490105" y="1511300"/>
                  </a:lnTo>
                  <a:lnTo>
                    <a:pt x="489800" y="1460500"/>
                  </a:lnTo>
                  <a:lnTo>
                    <a:pt x="487718" y="1358900"/>
                  </a:lnTo>
                  <a:lnTo>
                    <a:pt x="487514" y="1320800"/>
                  </a:lnTo>
                  <a:lnTo>
                    <a:pt x="489508" y="1282700"/>
                  </a:lnTo>
                  <a:lnTo>
                    <a:pt x="493483" y="1244600"/>
                  </a:lnTo>
                  <a:lnTo>
                    <a:pt x="497382" y="1206500"/>
                  </a:lnTo>
                  <a:lnTo>
                    <a:pt x="499148" y="1143000"/>
                  </a:lnTo>
                  <a:lnTo>
                    <a:pt x="499071" y="1092200"/>
                  </a:lnTo>
                  <a:lnTo>
                    <a:pt x="498538" y="1028700"/>
                  </a:lnTo>
                  <a:lnTo>
                    <a:pt x="497776" y="1003300"/>
                  </a:lnTo>
                  <a:lnTo>
                    <a:pt x="497027" y="977900"/>
                  </a:lnTo>
                  <a:lnTo>
                    <a:pt x="494017" y="914400"/>
                  </a:lnTo>
                  <a:lnTo>
                    <a:pt x="494233" y="889000"/>
                  </a:lnTo>
                  <a:lnTo>
                    <a:pt x="497001" y="863600"/>
                  </a:lnTo>
                  <a:lnTo>
                    <a:pt x="497725" y="850900"/>
                  </a:lnTo>
                  <a:lnTo>
                    <a:pt x="491807" y="812800"/>
                  </a:lnTo>
                  <a:lnTo>
                    <a:pt x="540867" y="812800"/>
                  </a:lnTo>
                  <a:lnTo>
                    <a:pt x="553364" y="800100"/>
                  </a:lnTo>
                  <a:lnTo>
                    <a:pt x="564476" y="787400"/>
                  </a:lnTo>
                  <a:lnTo>
                    <a:pt x="580377" y="762000"/>
                  </a:lnTo>
                  <a:lnTo>
                    <a:pt x="596290" y="736600"/>
                  </a:lnTo>
                  <a:lnTo>
                    <a:pt x="625741" y="673100"/>
                  </a:lnTo>
                  <a:lnTo>
                    <a:pt x="648817" y="622300"/>
                  </a:lnTo>
                  <a:lnTo>
                    <a:pt x="661543" y="584200"/>
                  </a:lnTo>
                  <a:lnTo>
                    <a:pt x="670598" y="584200"/>
                  </a:lnTo>
                  <a:lnTo>
                    <a:pt x="674204" y="558800"/>
                  </a:lnTo>
                  <a:close/>
                </a:path>
                <a:path w="1398904" h="1728470">
                  <a:moveTo>
                    <a:pt x="1398905" y="1715439"/>
                  </a:moveTo>
                  <a:lnTo>
                    <a:pt x="1397635" y="1702739"/>
                  </a:lnTo>
                  <a:lnTo>
                    <a:pt x="1390002" y="1690039"/>
                  </a:lnTo>
                  <a:lnTo>
                    <a:pt x="1373619" y="1677339"/>
                  </a:lnTo>
                  <a:lnTo>
                    <a:pt x="1357591" y="1664639"/>
                  </a:lnTo>
                  <a:lnTo>
                    <a:pt x="1343621" y="1651939"/>
                  </a:lnTo>
                  <a:lnTo>
                    <a:pt x="1333360" y="1651939"/>
                  </a:lnTo>
                  <a:lnTo>
                    <a:pt x="1320380" y="1626539"/>
                  </a:lnTo>
                  <a:lnTo>
                    <a:pt x="1310233" y="1613839"/>
                  </a:lnTo>
                  <a:lnTo>
                    <a:pt x="1302918" y="1601139"/>
                  </a:lnTo>
                  <a:lnTo>
                    <a:pt x="1298486" y="1588439"/>
                  </a:lnTo>
                  <a:lnTo>
                    <a:pt x="1306868" y="1588439"/>
                  </a:lnTo>
                  <a:lnTo>
                    <a:pt x="1305242" y="1563039"/>
                  </a:lnTo>
                  <a:lnTo>
                    <a:pt x="1304099" y="1550339"/>
                  </a:lnTo>
                  <a:lnTo>
                    <a:pt x="1302905" y="1537639"/>
                  </a:lnTo>
                  <a:lnTo>
                    <a:pt x="1301102" y="1512239"/>
                  </a:lnTo>
                  <a:lnTo>
                    <a:pt x="1296123" y="1474139"/>
                  </a:lnTo>
                  <a:lnTo>
                    <a:pt x="1292606" y="1423339"/>
                  </a:lnTo>
                  <a:lnTo>
                    <a:pt x="1290066" y="1397939"/>
                  </a:lnTo>
                  <a:lnTo>
                    <a:pt x="1288021" y="1359839"/>
                  </a:lnTo>
                  <a:lnTo>
                    <a:pt x="1283081" y="1321739"/>
                  </a:lnTo>
                  <a:lnTo>
                    <a:pt x="1276134" y="1283639"/>
                  </a:lnTo>
                  <a:lnTo>
                    <a:pt x="1264881" y="1245539"/>
                  </a:lnTo>
                  <a:lnTo>
                    <a:pt x="1256372" y="1194739"/>
                  </a:lnTo>
                  <a:lnTo>
                    <a:pt x="1244269" y="1131239"/>
                  </a:lnTo>
                  <a:lnTo>
                    <a:pt x="1238707" y="1080439"/>
                  </a:lnTo>
                  <a:lnTo>
                    <a:pt x="1233309" y="1004239"/>
                  </a:lnTo>
                  <a:lnTo>
                    <a:pt x="1228102" y="953439"/>
                  </a:lnTo>
                  <a:lnTo>
                    <a:pt x="1226400" y="940739"/>
                  </a:lnTo>
                  <a:lnTo>
                    <a:pt x="1221320" y="902639"/>
                  </a:lnTo>
                  <a:lnTo>
                    <a:pt x="1216228" y="877239"/>
                  </a:lnTo>
                  <a:lnTo>
                    <a:pt x="1209890" y="851839"/>
                  </a:lnTo>
                  <a:lnTo>
                    <a:pt x="1202982" y="826439"/>
                  </a:lnTo>
                  <a:lnTo>
                    <a:pt x="1196187" y="801039"/>
                  </a:lnTo>
                  <a:lnTo>
                    <a:pt x="1210005" y="801039"/>
                  </a:lnTo>
                  <a:lnTo>
                    <a:pt x="1223657" y="788339"/>
                  </a:lnTo>
                  <a:lnTo>
                    <a:pt x="1234147" y="788339"/>
                  </a:lnTo>
                  <a:lnTo>
                    <a:pt x="1242910" y="775639"/>
                  </a:lnTo>
                  <a:lnTo>
                    <a:pt x="1251369" y="762939"/>
                  </a:lnTo>
                  <a:lnTo>
                    <a:pt x="1271358" y="737539"/>
                  </a:lnTo>
                  <a:lnTo>
                    <a:pt x="1281366" y="724839"/>
                  </a:lnTo>
                  <a:lnTo>
                    <a:pt x="1320241" y="674039"/>
                  </a:lnTo>
                  <a:lnTo>
                    <a:pt x="1356182" y="635939"/>
                  </a:lnTo>
                  <a:lnTo>
                    <a:pt x="1377340" y="597839"/>
                  </a:lnTo>
                  <a:lnTo>
                    <a:pt x="1382179" y="585139"/>
                  </a:lnTo>
                  <a:lnTo>
                    <a:pt x="1387360" y="572439"/>
                  </a:lnTo>
                  <a:lnTo>
                    <a:pt x="1391564" y="559739"/>
                  </a:lnTo>
                  <a:lnTo>
                    <a:pt x="1393456" y="547039"/>
                  </a:lnTo>
                  <a:lnTo>
                    <a:pt x="1391107" y="534339"/>
                  </a:lnTo>
                  <a:lnTo>
                    <a:pt x="1385176" y="521639"/>
                  </a:lnTo>
                  <a:lnTo>
                    <a:pt x="1378280" y="508939"/>
                  </a:lnTo>
                  <a:lnTo>
                    <a:pt x="1373047" y="508939"/>
                  </a:lnTo>
                  <a:lnTo>
                    <a:pt x="1366570" y="496239"/>
                  </a:lnTo>
                  <a:lnTo>
                    <a:pt x="1358061" y="483539"/>
                  </a:lnTo>
                  <a:lnTo>
                    <a:pt x="1349057" y="470839"/>
                  </a:lnTo>
                  <a:lnTo>
                    <a:pt x="1341107" y="458139"/>
                  </a:lnTo>
                  <a:lnTo>
                    <a:pt x="1325435" y="432739"/>
                  </a:lnTo>
                  <a:lnTo>
                    <a:pt x="1315554" y="424129"/>
                  </a:lnTo>
                  <a:lnTo>
                    <a:pt x="1315554" y="559739"/>
                  </a:lnTo>
                  <a:lnTo>
                    <a:pt x="1313573" y="572439"/>
                  </a:lnTo>
                  <a:lnTo>
                    <a:pt x="1307541" y="585139"/>
                  </a:lnTo>
                  <a:lnTo>
                    <a:pt x="1297355" y="610539"/>
                  </a:lnTo>
                  <a:lnTo>
                    <a:pt x="1282890" y="635939"/>
                  </a:lnTo>
                  <a:lnTo>
                    <a:pt x="1271663" y="648639"/>
                  </a:lnTo>
                  <a:lnTo>
                    <a:pt x="1259928" y="661339"/>
                  </a:lnTo>
                  <a:lnTo>
                    <a:pt x="1247140" y="686739"/>
                  </a:lnTo>
                  <a:lnTo>
                    <a:pt x="1232738" y="699439"/>
                  </a:lnTo>
                  <a:lnTo>
                    <a:pt x="1230553" y="712139"/>
                  </a:lnTo>
                  <a:lnTo>
                    <a:pt x="1226312" y="712139"/>
                  </a:lnTo>
                  <a:lnTo>
                    <a:pt x="1220584" y="724839"/>
                  </a:lnTo>
                  <a:lnTo>
                    <a:pt x="1206538" y="724839"/>
                  </a:lnTo>
                  <a:lnTo>
                    <a:pt x="1201458" y="712139"/>
                  </a:lnTo>
                  <a:lnTo>
                    <a:pt x="1189177" y="712139"/>
                  </a:lnTo>
                  <a:lnTo>
                    <a:pt x="1180655" y="699439"/>
                  </a:lnTo>
                  <a:lnTo>
                    <a:pt x="1163370" y="699439"/>
                  </a:lnTo>
                  <a:lnTo>
                    <a:pt x="1159433" y="686739"/>
                  </a:lnTo>
                  <a:lnTo>
                    <a:pt x="1155649" y="674039"/>
                  </a:lnTo>
                  <a:lnTo>
                    <a:pt x="1154303" y="648639"/>
                  </a:lnTo>
                  <a:lnTo>
                    <a:pt x="1157198" y="597839"/>
                  </a:lnTo>
                  <a:lnTo>
                    <a:pt x="1162913" y="559739"/>
                  </a:lnTo>
                  <a:lnTo>
                    <a:pt x="1170089" y="534339"/>
                  </a:lnTo>
                  <a:lnTo>
                    <a:pt x="1177340" y="508939"/>
                  </a:lnTo>
                  <a:lnTo>
                    <a:pt x="1184529" y="483539"/>
                  </a:lnTo>
                  <a:lnTo>
                    <a:pt x="1191717" y="470839"/>
                  </a:lnTo>
                  <a:lnTo>
                    <a:pt x="1199489" y="458139"/>
                  </a:lnTo>
                  <a:lnTo>
                    <a:pt x="1223098" y="458139"/>
                  </a:lnTo>
                  <a:lnTo>
                    <a:pt x="1248016" y="483539"/>
                  </a:lnTo>
                  <a:lnTo>
                    <a:pt x="1278636" y="521639"/>
                  </a:lnTo>
                  <a:lnTo>
                    <a:pt x="1304594" y="547039"/>
                  </a:lnTo>
                  <a:lnTo>
                    <a:pt x="1315554" y="559739"/>
                  </a:lnTo>
                  <a:lnTo>
                    <a:pt x="1315554" y="424129"/>
                  </a:lnTo>
                  <a:lnTo>
                    <a:pt x="1310881" y="420039"/>
                  </a:lnTo>
                  <a:lnTo>
                    <a:pt x="1294358" y="394639"/>
                  </a:lnTo>
                  <a:lnTo>
                    <a:pt x="1272730" y="369239"/>
                  </a:lnTo>
                  <a:lnTo>
                    <a:pt x="1253096" y="343839"/>
                  </a:lnTo>
                  <a:lnTo>
                    <a:pt x="1237157" y="318439"/>
                  </a:lnTo>
                  <a:lnTo>
                    <a:pt x="1219644" y="305739"/>
                  </a:lnTo>
                  <a:lnTo>
                    <a:pt x="1158176" y="305739"/>
                  </a:lnTo>
                  <a:lnTo>
                    <a:pt x="1158443" y="293039"/>
                  </a:lnTo>
                  <a:lnTo>
                    <a:pt x="1154328" y="280339"/>
                  </a:lnTo>
                  <a:lnTo>
                    <a:pt x="1149311" y="267639"/>
                  </a:lnTo>
                  <a:lnTo>
                    <a:pt x="1146873" y="254939"/>
                  </a:lnTo>
                  <a:lnTo>
                    <a:pt x="1153490" y="229539"/>
                  </a:lnTo>
                  <a:lnTo>
                    <a:pt x="1164831" y="204139"/>
                  </a:lnTo>
                  <a:lnTo>
                    <a:pt x="1168069" y="178739"/>
                  </a:lnTo>
                  <a:lnTo>
                    <a:pt x="1150429" y="102539"/>
                  </a:lnTo>
                  <a:lnTo>
                    <a:pt x="1146060" y="89839"/>
                  </a:lnTo>
                  <a:lnTo>
                    <a:pt x="1138529" y="64439"/>
                  </a:lnTo>
                  <a:lnTo>
                    <a:pt x="1126363" y="39039"/>
                  </a:lnTo>
                  <a:lnTo>
                    <a:pt x="1108024" y="26339"/>
                  </a:lnTo>
                  <a:lnTo>
                    <a:pt x="1104150" y="13639"/>
                  </a:lnTo>
                  <a:lnTo>
                    <a:pt x="1088415" y="13639"/>
                  </a:lnTo>
                  <a:lnTo>
                    <a:pt x="1082967" y="939"/>
                  </a:lnTo>
                  <a:lnTo>
                    <a:pt x="1017663" y="939"/>
                  </a:lnTo>
                  <a:lnTo>
                    <a:pt x="976515" y="39039"/>
                  </a:lnTo>
                  <a:lnTo>
                    <a:pt x="952004" y="102539"/>
                  </a:lnTo>
                  <a:lnTo>
                    <a:pt x="936510" y="127939"/>
                  </a:lnTo>
                  <a:lnTo>
                    <a:pt x="924661" y="178739"/>
                  </a:lnTo>
                  <a:lnTo>
                    <a:pt x="930313" y="216839"/>
                  </a:lnTo>
                  <a:lnTo>
                    <a:pt x="934897" y="242239"/>
                  </a:lnTo>
                  <a:lnTo>
                    <a:pt x="912037" y="280339"/>
                  </a:lnTo>
                  <a:lnTo>
                    <a:pt x="911352" y="293039"/>
                  </a:lnTo>
                  <a:lnTo>
                    <a:pt x="913853" y="305739"/>
                  </a:lnTo>
                  <a:lnTo>
                    <a:pt x="912012" y="305739"/>
                  </a:lnTo>
                  <a:lnTo>
                    <a:pt x="912012" y="585139"/>
                  </a:lnTo>
                  <a:lnTo>
                    <a:pt x="910640" y="635939"/>
                  </a:lnTo>
                  <a:lnTo>
                    <a:pt x="902449" y="674039"/>
                  </a:lnTo>
                  <a:lnTo>
                    <a:pt x="891006" y="686739"/>
                  </a:lnTo>
                  <a:lnTo>
                    <a:pt x="879868" y="712139"/>
                  </a:lnTo>
                  <a:lnTo>
                    <a:pt x="875106" y="724839"/>
                  </a:lnTo>
                  <a:lnTo>
                    <a:pt x="852563" y="724839"/>
                  </a:lnTo>
                  <a:lnTo>
                    <a:pt x="838504" y="737539"/>
                  </a:lnTo>
                  <a:lnTo>
                    <a:pt x="823087" y="699439"/>
                  </a:lnTo>
                  <a:lnTo>
                    <a:pt x="810475" y="661339"/>
                  </a:lnTo>
                  <a:lnTo>
                    <a:pt x="799109" y="623239"/>
                  </a:lnTo>
                  <a:lnTo>
                    <a:pt x="787400" y="585139"/>
                  </a:lnTo>
                  <a:lnTo>
                    <a:pt x="787146" y="572439"/>
                  </a:lnTo>
                  <a:lnTo>
                    <a:pt x="796594" y="559739"/>
                  </a:lnTo>
                  <a:lnTo>
                    <a:pt x="811580" y="547039"/>
                  </a:lnTo>
                  <a:lnTo>
                    <a:pt x="827925" y="521639"/>
                  </a:lnTo>
                  <a:lnTo>
                    <a:pt x="838606" y="508939"/>
                  </a:lnTo>
                  <a:lnTo>
                    <a:pt x="847674" y="508939"/>
                  </a:lnTo>
                  <a:lnTo>
                    <a:pt x="857008" y="496239"/>
                  </a:lnTo>
                  <a:lnTo>
                    <a:pt x="869708" y="470839"/>
                  </a:lnTo>
                  <a:lnTo>
                    <a:pt x="889076" y="470839"/>
                  </a:lnTo>
                  <a:lnTo>
                    <a:pt x="890231" y="483539"/>
                  </a:lnTo>
                  <a:lnTo>
                    <a:pt x="891171" y="496239"/>
                  </a:lnTo>
                  <a:lnTo>
                    <a:pt x="892530" y="496239"/>
                  </a:lnTo>
                  <a:lnTo>
                    <a:pt x="894054" y="508939"/>
                  </a:lnTo>
                  <a:lnTo>
                    <a:pt x="895464" y="508939"/>
                  </a:lnTo>
                  <a:lnTo>
                    <a:pt x="900303" y="534339"/>
                  </a:lnTo>
                  <a:lnTo>
                    <a:pt x="905510" y="547039"/>
                  </a:lnTo>
                  <a:lnTo>
                    <a:pt x="909828" y="559739"/>
                  </a:lnTo>
                  <a:lnTo>
                    <a:pt x="912012" y="585139"/>
                  </a:lnTo>
                  <a:lnTo>
                    <a:pt x="912012" y="305739"/>
                  </a:lnTo>
                  <a:lnTo>
                    <a:pt x="902487" y="305739"/>
                  </a:lnTo>
                  <a:lnTo>
                    <a:pt x="888365" y="318439"/>
                  </a:lnTo>
                  <a:lnTo>
                    <a:pt x="873442" y="318439"/>
                  </a:lnTo>
                  <a:lnTo>
                    <a:pt x="858532" y="331139"/>
                  </a:lnTo>
                  <a:lnTo>
                    <a:pt x="844473" y="356539"/>
                  </a:lnTo>
                  <a:lnTo>
                    <a:pt x="825411" y="381939"/>
                  </a:lnTo>
                  <a:lnTo>
                    <a:pt x="800265" y="420039"/>
                  </a:lnTo>
                  <a:lnTo>
                    <a:pt x="771448" y="458139"/>
                  </a:lnTo>
                  <a:lnTo>
                    <a:pt x="741400" y="508939"/>
                  </a:lnTo>
                  <a:lnTo>
                    <a:pt x="712533" y="559739"/>
                  </a:lnTo>
                  <a:lnTo>
                    <a:pt x="708558" y="559739"/>
                  </a:lnTo>
                  <a:lnTo>
                    <a:pt x="705485" y="572439"/>
                  </a:lnTo>
                  <a:lnTo>
                    <a:pt x="704265" y="572439"/>
                  </a:lnTo>
                  <a:lnTo>
                    <a:pt x="705091" y="585139"/>
                  </a:lnTo>
                  <a:lnTo>
                    <a:pt x="708139" y="597839"/>
                  </a:lnTo>
                  <a:lnTo>
                    <a:pt x="714121" y="610539"/>
                  </a:lnTo>
                  <a:lnTo>
                    <a:pt x="719251" y="623239"/>
                  </a:lnTo>
                  <a:lnTo>
                    <a:pt x="725030" y="635939"/>
                  </a:lnTo>
                  <a:lnTo>
                    <a:pt x="732955" y="661339"/>
                  </a:lnTo>
                  <a:lnTo>
                    <a:pt x="744766" y="686739"/>
                  </a:lnTo>
                  <a:lnTo>
                    <a:pt x="760501" y="712139"/>
                  </a:lnTo>
                  <a:lnTo>
                    <a:pt x="777951" y="737539"/>
                  </a:lnTo>
                  <a:lnTo>
                    <a:pt x="794943" y="762939"/>
                  </a:lnTo>
                  <a:lnTo>
                    <a:pt x="798055" y="775639"/>
                  </a:lnTo>
                  <a:lnTo>
                    <a:pt x="800912" y="775639"/>
                  </a:lnTo>
                  <a:lnTo>
                    <a:pt x="805345" y="788339"/>
                  </a:lnTo>
                  <a:lnTo>
                    <a:pt x="813168" y="801039"/>
                  </a:lnTo>
                  <a:lnTo>
                    <a:pt x="819302" y="801039"/>
                  </a:lnTo>
                  <a:lnTo>
                    <a:pt x="825309" y="813739"/>
                  </a:lnTo>
                  <a:lnTo>
                    <a:pt x="840181" y="813739"/>
                  </a:lnTo>
                  <a:lnTo>
                    <a:pt x="852017" y="801039"/>
                  </a:lnTo>
                  <a:lnTo>
                    <a:pt x="851484" y="813739"/>
                  </a:lnTo>
                  <a:lnTo>
                    <a:pt x="848398" y="851839"/>
                  </a:lnTo>
                  <a:lnTo>
                    <a:pt x="848563" y="889939"/>
                  </a:lnTo>
                  <a:lnTo>
                    <a:pt x="851496" y="928039"/>
                  </a:lnTo>
                  <a:lnTo>
                    <a:pt x="856729" y="978839"/>
                  </a:lnTo>
                  <a:lnTo>
                    <a:pt x="862698" y="1004239"/>
                  </a:lnTo>
                  <a:lnTo>
                    <a:pt x="873937" y="1055039"/>
                  </a:lnTo>
                  <a:lnTo>
                    <a:pt x="887691" y="1118539"/>
                  </a:lnTo>
                  <a:lnTo>
                    <a:pt x="901179" y="1169339"/>
                  </a:lnTo>
                  <a:lnTo>
                    <a:pt x="911644" y="1220139"/>
                  </a:lnTo>
                  <a:lnTo>
                    <a:pt x="916305" y="1245539"/>
                  </a:lnTo>
                  <a:lnTo>
                    <a:pt x="919340" y="1309039"/>
                  </a:lnTo>
                  <a:lnTo>
                    <a:pt x="923721" y="1372539"/>
                  </a:lnTo>
                  <a:lnTo>
                    <a:pt x="929068" y="1423339"/>
                  </a:lnTo>
                  <a:lnTo>
                    <a:pt x="934999" y="1474139"/>
                  </a:lnTo>
                  <a:lnTo>
                    <a:pt x="941133" y="1512239"/>
                  </a:lnTo>
                  <a:lnTo>
                    <a:pt x="947102" y="1550339"/>
                  </a:lnTo>
                  <a:lnTo>
                    <a:pt x="952538" y="1588439"/>
                  </a:lnTo>
                  <a:lnTo>
                    <a:pt x="962583" y="1588439"/>
                  </a:lnTo>
                  <a:lnTo>
                    <a:pt x="964133" y="1613839"/>
                  </a:lnTo>
                  <a:lnTo>
                    <a:pt x="965847" y="1613839"/>
                  </a:lnTo>
                  <a:lnTo>
                    <a:pt x="964514" y="1626539"/>
                  </a:lnTo>
                  <a:lnTo>
                    <a:pt x="956932" y="1639239"/>
                  </a:lnTo>
                  <a:lnTo>
                    <a:pt x="948309" y="1651939"/>
                  </a:lnTo>
                  <a:lnTo>
                    <a:pt x="938453" y="1664639"/>
                  </a:lnTo>
                  <a:lnTo>
                    <a:pt x="930630" y="1677339"/>
                  </a:lnTo>
                  <a:lnTo>
                    <a:pt x="928128" y="1702739"/>
                  </a:lnTo>
                  <a:lnTo>
                    <a:pt x="928662" y="1715439"/>
                  </a:lnTo>
                  <a:lnTo>
                    <a:pt x="930859" y="1715439"/>
                  </a:lnTo>
                  <a:lnTo>
                    <a:pt x="938707" y="1728139"/>
                  </a:lnTo>
                  <a:lnTo>
                    <a:pt x="993800" y="1728139"/>
                  </a:lnTo>
                  <a:lnTo>
                    <a:pt x="1019225" y="1715439"/>
                  </a:lnTo>
                  <a:lnTo>
                    <a:pt x="1027671" y="1702739"/>
                  </a:lnTo>
                  <a:lnTo>
                    <a:pt x="1029462" y="1690039"/>
                  </a:lnTo>
                  <a:lnTo>
                    <a:pt x="1028623" y="1677339"/>
                  </a:lnTo>
                  <a:lnTo>
                    <a:pt x="1029182" y="1677339"/>
                  </a:lnTo>
                  <a:lnTo>
                    <a:pt x="1032916" y="1664639"/>
                  </a:lnTo>
                  <a:lnTo>
                    <a:pt x="1036104" y="1651939"/>
                  </a:lnTo>
                  <a:lnTo>
                    <a:pt x="1037590" y="1639239"/>
                  </a:lnTo>
                  <a:lnTo>
                    <a:pt x="1036193" y="1613839"/>
                  </a:lnTo>
                  <a:lnTo>
                    <a:pt x="1035164" y="1613839"/>
                  </a:lnTo>
                  <a:lnTo>
                    <a:pt x="1033678" y="1601139"/>
                  </a:lnTo>
                  <a:lnTo>
                    <a:pt x="1032040" y="1601139"/>
                  </a:lnTo>
                  <a:lnTo>
                    <a:pt x="1030541" y="1588439"/>
                  </a:lnTo>
                  <a:lnTo>
                    <a:pt x="1038288" y="1588439"/>
                  </a:lnTo>
                  <a:lnTo>
                    <a:pt x="1038631" y="1563039"/>
                  </a:lnTo>
                  <a:lnTo>
                    <a:pt x="1038796" y="1537639"/>
                  </a:lnTo>
                  <a:lnTo>
                    <a:pt x="1038631" y="1512239"/>
                  </a:lnTo>
                  <a:lnTo>
                    <a:pt x="1037971" y="1474139"/>
                  </a:lnTo>
                  <a:lnTo>
                    <a:pt x="1037234" y="1448739"/>
                  </a:lnTo>
                  <a:lnTo>
                    <a:pt x="1036764" y="1423339"/>
                  </a:lnTo>
                  <a:lnTo>
                    <a:pt x="1034935" y="1372539"/>
                  </a:lnTo>
                  <a:lnTo>
                    <a:pt x="1031062" y="1321739"/>
                  </a:lnTo>
                  <a:lnTo>
                    <a:pt x="1028750" y="1309039"/>
                  </a:lnTo>
                  <a:lnTo>
                    <a:pt x="1026248" y="1283639"/>
                  </a:lnTo>
                  <a:lnTo>
                    <a:pt x="1025271" y="1270939"/>
                  </a:lnTo>
                  <a:lnTo>
                    <a:pt x="1024597" y="1258239"/>
                  </a:lnTo>
                  <a:lnTo>
                    <a:pt x="1024509" y="1245539"/>
                  </a:lnTo>
                  <a:lnTo>
                    <a:pt x="1025309" y="1232839"/>
                  </a:lnTo>
                  <a:lnTo>
                    <a:pt x="1029182" y="1156639"/>
                  </a:lnTo>
                  <a:lnTo>
                    <a:pt x="1030135" y="1105839"/>
                  </a:lnTo>
                  <a:lnTo>
                    <a:pt x="1031646" y="1055039"/>
                  </a:lnTo>
                  <a:lnTo>
                    <a:pt x="1033818" y="1016939"/>
                  </a:lnTo>
                  <a:lnTo>
                    <a:pt x="1036713" y="953439"/>
                  </a:lnTo>
                  <a:lnTo>
                    <a:pt x="1037551" y="953439"/>
                  </a:lnTo>
                  <a:lnTo>
                    <a:pt x="1041425" y="940739"/>
                  </a:lnTo>
                  <a:lnTo>
                    <a:pt x="1044460" y="953439"/>
                  </a:lnTo>
                  <a:lnTo>
                    <a:pt x="1060399" y="991539"/>
                  </a:lnTo>
                  <a:lnTo>
                    <a:pt x="1073492" y="1016939"/>
                  </a:lnTo>
                  <a:lnTo>
                    <a:pt x="1085697" y="1055039"/>
                  </a:lnTo>
                  <a:lnTo>
                    <a:pt x="1098918" y="1080439"/>
                  </a:lnTo>
                  <a:lnTo>
                    <a:pt x="1113650" y="1131239"/>
                  </a:lnTo>
                  <a:lnTo>
                    <a:pt x="1131366" y="1182039"/>
                  </a:lnTo>
                  <a:lnTo>
                    <a:pt x="1146695" y="1220139"/>
                  </a:lnTo>
                  <a:lnTo>
                    <a:pt x="1154303" y="1258239"/>
                  </a:lnTo>
                  <a:lnTo>
                    <a:pt x="1157947" y="1283639"/>
                  </a:lnTo>
                  <a:lnTo>
                    <a:pt x="1162050" y="1309039"/>
                  </a:lnTo>
                  <a:lnTo>
                    <a:pt x="1166317" y="1334439"/>
                  </a:lnTo>
                  <a:lnTo>
                    <a:pt x="1170432" y="1372539"/>
                  </a:lnTo>
                  <a:lnTo>
                    <a:pt x="1181188" y="1436039"/>
                  </a:lnTo>
                  <a:lnTo>
                    <a:pt x="1195920" y="1499539"/>
                  </a:lnTo>
                  <a:lnTo>
                    <a:pt x="1209675" y="1550339"/>
                  </a:lnTo>
                  <a:lnTo>
                    <a:pt x="1217549" y="1575739"/>
                  </a:lnTo>
                  <a:lnTo>
                    <a:pt x="1218387" y="1575739"/>
                  </a:lnTo>
                  <a:lnTo>
                    <a:pt x="1218806" y="1588439"/>
                  </a:lnTo>
                  <a:lnTo>
                    <a:pt x="1229588" y="1588439"/>
                  </a:lnTo>
                  <a:lnTo>
                    <a:pt x="1230528" y="1601139"/>
                  </a:lnTo>
                  <a:lnTo>
                    <a:pt x="1230045" y="1613839"/>
                  </a:lnTo>
                  <a:lnTo>
                    <a:pt x="1227277" y="1639239"/>
                  </a:lnTo>
                  <a:lnTo>
                    <a:pt x="1221320" y="1651939"/>
                  </a:lnTo>
                  <a:lnTo>
                    <a:pt x="1218488" y="1664639"/>
                  </a:lnTo>
                  <a:lnTo>
                    <a:pt x="1221143" y="1677339"/>
                  </a:lnTo>
                  <a:lnTo>
                    <a:pt x="1225511" y="1690039"/>
                  </a:lnTo>
                  <a:lnTo>
                    <a:pt x="1227810" y="1690039"/>
                  </a:lnTo>
                  <a:lnTo>
                    <a:pt x="1235303" y="1702739"/>
                  </a:lnTo>
                  <a:lnTo>
                    <a:pt x="1279677" y="1702739"/>
                  </a:lnTo>
                  <a:lnTo>
                    <a:pt x="1285100" y="1715439"/>
                  </a:lnTo>
                  <a:lnTo>
                    <a:pt x="1291056" y="1715439"/>
                  </a:lnTo>
                  <a:lnTo>
                    <a:pt x="1316507" y="1728139"/>
                  </a:lnTo>
                  <a:lnTo>
                    <a:pt x="1393659" y="1728139"/>
                  </a:lnTo>
                  <a:lnTo>
                    <a:pt x="1398905" y="17154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72523" y="5625026"/>
              <a:ext cx="5168900" cy="912494"/>
            </a:xfrm>
            <a:custGeom>
              <a:avLst/>
              <a:gdLst/>
              <a:ahLst/>
              <a:cxnLst/>
              <a:rect l="l" t="t" r="r" b="b"/>
              <a:pathLst>
                <a:path w="5168900" h="912495">
                  <a:moveTo>
                    <a:pt x="1051026" y="456196"/>
                  </a:moveTo>
                  <a:lnTo>
                    <a:pt x="0" y="0"/>
                  </a:lnTo>
                  <a:lnTo>
                    <a:pt x="0" y="912380"/>
                  </a:lnTo>
                  <a:lnTo>
                    <a:pt x="1051026" y="456196"/>
                  </a:lnTo>
                  <a:close/>
                </a:path>
                <a:path w="5168900" h="912495">
                  <a:moveTo>
                    <a:pt x="5168798" y="456196"/>
                  </a:moveTo>
                  <a:lnTo>
                    <a:pt x="4117835" y="0"/>
                  </a:lnTo>
                  <a:lnTo>
                    <a:pt x="4117835" y="912380"/>
                  </a:lnTo>
                  <a:lnTo>
                    <a:pt x="5168798" y="456196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024254" y="5146733"/>
              <a:ext cx="4550856" cy="21133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877661" y="5052495"/>
              <a:ext cx="4844041" cy="249026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930331" y="5176550"/>
              <a:ext cx="1707916" cy="9123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99356" y="5134709"/>
              <a:ext cx="1923889" cy="6769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6112463" y="7422466"/>
            <a:ext cx="2541270" cy="1196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4870"/>
              </a:lnSpc>
              <a:spcBef>
                <a:spcPts val="114"/>
              </a:spcBef>
            </a:pPr>
            <a:r>
              <a:rPr sz="4100" b="0" spc="10" dirty="0">
                <a:solidFill>
                  <a:srgbClr val="FFFFFF"/>
                </a:solidFill>
                <a:latin typeface="Lato Light"/>
                <a:cs typeface="Lato Light"/>
              </a:rPr>
              <a:t>Media</a:t>
            </a:r>
            <a:r>
              <a:rPr sz="4100" b="0" spc="-420" dirty="0">
                <a:solidFill>
                  <a:srgbClr val="FFFFFF"/>
                </a:solidFill>
                <a:latin typeface="Lato Light"/>
                <a:cs typeface="Lato Light"/>
              </a:rPr>
              <a:t> </a:t>
            </a:r>
            <a:r>
              <a:rPr sz="4100" b="0" spc="-10" dirty="0">
                <a:solidFill>
                  <a:srgbClr val="FFFFFF"/>
                </a:solidFill>
                <a:latin typeface="Lato Light"/>
                <a:cs typeface="Lato Light"/>
              </a:rPr>
              <a:t>Map</a:t>
            </a:r>
            <a:endParaRPr sz="4100">
              <a:latin typeface="Lato Light"/>
              <a:cs typeface="Lato Light"/>
            </a:endParaRPr>
          </a:p>
          <a:p>
            <a:pPr marL="12700">
              <a:lnSpc>
                <a:spcPts val="4330"/>
              </a:lnSpc>
            </a:pPr>
            <a:r>
              <a:rPr sz="3650" b="0" spc="15" dirty="0">
                <a:solidFill>
                  <a:srgbClr val="FFFFFF"/>
                </a:solidFill>
                <a:latin typeface="Lato Light"/>
                <a:cs typeface="Lato Light"/>
              </a:rPr>
              <a:t>Competition</a:t>
            </a:r>
            <a:endParaRPr sz="3650">
              <a:latin typeface="Lato Light"/>
              <a:cs typeface="Lato Ligh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41140" y="4546636"/>
            <a:ext cx="9028430" cy="3069590"/>
            <a:chOff x="441140" y="4546636"/>
            <a:chExt cx="9028430" cy="3069590"/>
          </a:xfrm>
        </p:grpSpPr>
        <p:sp>
          <p:nvSpPr>
            <p:cNvPr id="19" name="object 19"/>
            <p:cNvSpPr/>
            <p:nvPr/>
          </p:nvSpPr>
          <p:spPr>
            <a:xfrm>
              <a:off x="5971451" y="5222511"/>
              <a:ext cx="3351353" cy="15289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24859" y="5128273"/>
              <a:ext cx="3644548" cy="190587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7732" y="4640874"/>
              <a:ext cx="3532319" cy="26922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1140" y="4546636"/>
              <a:ext cx="3825506" cy="30691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7739732" y="0"/>
              <a:ext cx="4624623" cy="52467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58717" y="272319"/>
              <a:ext cx="3787140" cy="3498850"/>
            </a:xfrm>
            <a:custGeom>
              <a:avLst/>
              <a:gdLst/>
              <a:ahLst/>
              <a:cxnLst/>
              <a:rect l="l" t="t" r="r" b="b"/>
              <a:pathLst>
                <a:path w="3787140" h="3498850">
                  <a:moveTo>
                    <a:pt x="1916414" y="0"/>
                  </a:moveTo>
                  <a:lnTo>
                    <a:pt x="1870263" y="0"/>
                  </a:lnTo>
                  <a:lnTo>
                    <a:pt x="1824124" y="1033"/>
                  </a:lnTo>
                  <a:lnTo>
                    <a:pt x="1778018" y="3099"/>
                  </a:lnTo>
                  <a:lnTo>
                    <a:pt x="1731967" y="6198"/>
                  </a:lnTo>
                  <a:lnTo>
                    <a:pt x="1685993" y="10330"/>
                  </a:lnTo>
                  <a:lnTo>
                    <a:pt x="1640118" y="15495"/>
                  </a:lnTo>
                  <a:lnTo>
                    <a:pt x="1594365" y="21693"/>
                  </a:lnTo>
                  <a:lnTo>
                    <a:pt x="1548754" y="28924"/>
                  </a:lnTo>
                  <a:lnTo>
                    <a:pt x="1503310" y="37188"/>
                  </a:lnTo>
                  <a:lnTo>
                    <a:pt x="1458052" y="46485"/>
                  </a:lnTo>
                  <a:lnTo>
                    <a:pt x="1413005" y="56815"/>
                  </a:lnTo>
                  <a:lnTo>
                    <a:pt x="1368188" y="68178"/>
                  </a:lnTo>
                  <a:lnTo>
                    <a:pt x="1323626" y="80574"/>
                  </a:lnTo>
                  <a:lnTo>
                    <a:pt x="1279339" y="94003"/>
                  </a:lnTo>
                  <a:lnTo>
                    <a:pt x="1235349" y="108465"/>
                  </a:lnTo>
                  <a:lnTo>
                    <a:pt x="1191680" y="123960"/>
                  </a:lnTo>
                  <a:lnTo>
                    <a:pt x="1148352" y="140488"/>
                  </a:lnTo>
                  <a:lnTo>
                    <a:pt x="1105388" y="158049"/>
                  </a:lnTo>
                  <a:lnTo>
                    <a:pt x="1062809" y="176643"/>
                  </a:lnTo>
                  <a:lnTo>
                    <a:pt x="1020639" y="196270"/>
                  </a:lnTo>
                  <a:lnTo>
                    <a:pt x="978899" y="216930"/>
                  </a:lnTo>
                  <a:lnTo>
                    <a:pt x="937611" y="238623"/>
                  </a:lnTo>
                  <a:lnTo>
                    <a:pt x="896797" y="261349"/>
                  </a:lnTo>
                  <a:lnTo>
                    <a:pt x="856479" y="285108"/>
                  </a:lnTo>
                  <a:lnTo>
                    <a:pt x="816679" y="309900"/>
                  </a:lnTo>
                  <a:lnTo>
                    <a:pt x="777419" y="335725"/>
                  </a:lnTo>
                  <a:lnTo>
                    <a:pt x="738722" y="362583"/>
                  </a:lnTo>
                  <a:lnTo>
                    <a:pt x="700609" y="390474"/>
                  </a:lnTo>
                  <a:lnTo>
                    <a:pt x="663102" y="419398"/>
                  </a:lnTo>
                  <a:lnTo>
                    <a:pt x="626224" y="449355"/>
                  </a:lnTo>
                  <a:lnTo>
                    <a:pt x="589996" y="480345"/>
                  </a:lnTo>
                  <a:lnTo>
                    <a:pt x="554441" y="512368"/>
                  </a:lnTo>
                  <a:lnTo>
                    <a:pt x="518670" y="546305"/>
                  </a:lnTo>
                  <a:lnTo>
                    <a:pt x="484092" y="580904"/>
                  </a:lnTo>
                  <a:lnTo>
                    <a:pt x="450707" y="616144"/>
                  </a:lnTo>
                  <a:lnTo>
                    <a:pt x="418513" y="652000"/>
                  </a:lnTo>
                  <a:lnTo>
                    <a:pt x="387512" y="688451"/>
                  </a:lnTo>
                  <a:lnTo>
                    <a:pt x="357704" y="725475"/>
                  </a:lnTo>
                  <a:lnTo>
                    <a:pt x="329087" y="763048"/>
                  </a:lnTo>
                  <a:lnTo>
                    <a:pt x="301663" y="801149"/>
                  </a:lnTo>
                  <a:lnTo>
                    <a:pt x="275432" y="839755"/>
                  </a:lnTo>
                  <a:lnTo>
                    <a:pt x="250392" y="878844"/>
                  </a:lnTo>
                  <a:lnTo>
                    <a:pt x="226545" y="918392"/>
                  </a:lnTo>
                  <a:lnTo>
                    <a:pt x="203891" y="958379"/>
                  </a:lnTo>
                  <a:lnTo>
                    <a:pt x="182429" y="998780"/>
                  </a:lnTo>
                  <a:lnTo>
                    <a:pt x="162159" y="1039575"/>
                  </a:lnTo>
                  <a:lnTo>
                    <a:pt x="143081" y="1080740"/>
                  </a:lnTo>
                  <a:lnTo>
                    <a:pt x="125196" y="1122253"/>
                  </a:lnTo>
                  <a:lnTo>
                    <a:pt x="108503" y="1164091"/>
                  </a:lnTo>
                  <a:lnTo>
                    <a:pt x="93003" y="1206232"/>
                  </a:lnTo>
                  <a:lnTo>
                    <a:pt x="78694" y="1248654"/>
                  </a:lnTo>
                  <a:lnTo>
                    <a:pt x="65579" y="1291334"/>
                  </a:lnTo>
                  <a:lnTo>
                    <a:pt x="53655" y="1334250"/>
                  </a:lnTo>
                  <a:lnTo>
                    <a:pt x="42924" y="1377379"/>
                  </a:lnTo>
                  <a:lnTo>
                    <a:pt x="33385" y="1420699"/>
                  </a:lnTo>
                  <a:lnTo>
                    <a:pt x="25039" y="1464187"/>
                  </a:lnTo>
                  <a:lnTo>
                    <a:pt x="17885" y="1507822"/>
                  </a:lnTo>
                  <a:lnTo>
                    <a:pt x="11923" y="1551579"/>
                  </a:lnTo>
                  <a:lnTo>
                    <a:pt x="7154" y="1595438"/>
                  </a:lnTo>
                  <a:lnTo>
                    <a:pt x="3577" y="1639375"/>
                  </a:lnTo>
                  <a:lnTo>
                    <a:pt x="1192" y="1683369"/>
                  </a:lnTo>
                  <a:lnTo>
                    <a:pt x="0" y="1727396"/>
                  </a:lnTo>
                  <a:lnTo>
                    <a:pt x="0" y="1771435"/>
                  </a:lnTo>
                  <a:lnTo>
                    <a:pt x="1192" y="1815462"/>
                  </a:lnTo>
                  <a:lnTo>
                    <a:pt x="3577" y="1859455"/>
                  </a:lnTo>
                  <a:lnTo>
                    <a:pt x="7154" y="1903393"/>
                  </a:lnTo>
                  <a:lnTo>
                    <a:pt x="11923" y="1947252"/>
                  </a:lnTo>
                  <a:lnTo>
                    <a:pt x="17885" y="1991010"/>
                  </a:lnTo>
                  <a:lnTo>
                    <a:pt x="25039" y="2034645"/>
                  </a:lnTo>
                  <a:lnTo>
                    <a:pt x="33385" y="2078134"/>
                  </a:lnTo>
                  <a:lnTo>
                    <a:pt x="42924" y="2121454"/>
                  </a:lnTo>
                  <a:lnTo>
                    <a:pt x="53655" y="2164584"/>
                  </a:lnTo>
                  <a:lnTo>
                    <a:pt x="65579" y="2207501"/>
                  </a:lnTo>
                  <a:lnTo>
                    <a:pt x="78694" y="2250182"/>
                  </a:lnTo>
                  <a:lnTo>
                    <a:pt x="93003" y="2292605"/>
                  </a:lnTo>
                  <a:lnTo>
                    <a:pt x="108503" y="2334747"/>
                  </a:lnTo>
                  <a:lnTo>
                    <a:pt x="125196" y="2376587"/>
                  </a:lnTo>
                  <a:lnTo>
                    <a:pt x="143081" y="2418101"/>
                  </a:lnTo>
                  <a:lnTo>
                    <a:pt x="162159" y="2459267"/>
                  </a:lnTo>
                  <a:lnTo>
                    <a:pt x="182429" y="2500063"/>
                  </a:lnTo>
                  <a:lnTo>
                    <a:pt x="203891" y="2540466"/>
                  </a:lnTo>
                  <a:lnTo>
                    <a:pt x="226545" y="2580454"/>
                  </a:lnTo>
                  <a:lnTo>
                    <a:pt x="250392" y="2620005"/>
                  </a:lnTo>
                  <a:lnTo>
                    <a:pt x="275432" y="2659095"/>
                  </a:lnTo>
                  <a:lnTo>
                    <a:pt x="301663" y="2697703"/>
                  </a:lnTo>
                  <a:lnTo>
                    <a:pt x="329087" y="2735806"/>
                  </a:lnTo>
                  <a:lnTo>
                    <a:pt x="357704" y="2773381"/>
                  </a:lnTo>
                  <a:lnTo>
                    <a:pt x="387512" y="2810407"/>
                  </a:lnTo>
                  <a:lnTo>
                    <a:pt x="418513" y="2846860"/>
                  </a:lnTo>
                  <a:lnTo>
                    <a:pt x="450707" y="2882719"/>
                  </a:lnTo>
                  <a:lnTo>
                    <a:pt x="484092" y="2917960"/>
                  </a:lnTo>
                  <a:lnTo>
                    <a:pt x="518670" y="2952562"/>
                  </a:lnTo>
                  <a:lnTo>
                    <a:pt x="554441" y="2986502"/>
                  </a:lnTo>
                  <a:lnTo>
                    <a:pt x="589996" y="3018520"/>
                  </a:lnTo>
                  <a:lnTo>
                    <a:pt x="626224" y="3049505"/>
                  </a:lnTo>
                  <a:lnTo>
                    <a:pt x="663102" y="3079458"/>
                  </a:lnTo>
                  <a:lnTo>
                    <a:pt x="700609" y="3108377"/>
                  </a:lnTo>
                  <a:lnTo>
                    <a:pt x="738722" y="3136264"/>
                  </a:lnTo>
                  <a:lnTo>
                    <a:pt x="777419" y="3163118"/>
                  </a:lnTo>
                  <a:lnTo>
                    <a:pt x="816679" y="3188939"/>
                  </a:lnTo>
                  <a:lnTo>
                    <a:pt x="856479" y="3213727"/>
                  </a:lnTo>
                  <a:lnTo>
                    <a:pt x="896797" y="3237483"/>
                  </a:lnTo>
                  <a:lnTo>
                    <a:pt x="937611" y="3260205"/>
                  </a:lnTo>
                  <a:lnTo>
                    <a:pt x="978899" y="3281895"/>
                  </a:lnTo>
                  <a:lnTo>
                    <a:pt x="1020639" y="3302552"/>
                  </a:lnTo>
                  <a:lnTo>
                    <a:pt x="1062809" y="3322176"/>
                  </a:lnTo>
                  <a:lnTo>
                    <a:pt x="1105388" y="3340767"/>
                  </a:lnTo>
                  <a:lnTo>
                    <a:pt x="1148352" y="3358325"/>
                  </a:lnTo>
                  <a:lnTo>
                    <a:pt x="1191680" y="3374851"/>
                  </a:lnTo>
                  <a:lnTo>
                    <a:pt x="1235349" y="3390343"/>
                  </a:lnTo>
                  <a:lnTo>
                    <a:pt x="1279339" y="3404803"/>
                  </a:lnTo>
                  <a:lnTo>
                    <a:pt x="1323626" y="3418230"/>
                  </a:lnTo>
                  <a:lnTo>
                    <a:pt x="1368188" y="3430624"/>
                  </a:lnTo>
                  <a:lnTo>
                    <a:pt x="1413005" y="3441985"/>
                  </a:lnTo>
                  <a:lnTo>
                    <a:pt x="1458052" y="3452314"/>
                  </a:lnTo>
                  <a:lnTo>
                    <a:pt x="1503310" y="3461609"/>
                  </a:lnTo>
                  <a:lnTo>
                    <a:pt x="1548754" y="3469872"/>
                  </a:lnTo>
                  <a:lnTo>
                    <a:pt x="1594365" y="3477102"/>
                  </a:lnTo>
                  <a:lnTo>
                    <a:pt x="1640118" y="3483299"/>
                  </a:lnTo>
                  <a:lnTo>
                    <a:pt x="1685993" y="3488463"/>
                  </a:lnTo>
                  <a:lnTo>
                    <a:pt x="1731967" y="3492595"/>
                  </a:lnTo>
                  <a:lnTo>
                    <a:pt x="1778018" y="3495693"/>
                  </a:lnTo>
                  <a:lnTo>
                    <a:pt x="1824124" y="3497759"/>
                  </a:lnTo>
                  <a:lnTo>
                    <a:pt x="1870263" y="3498792"/>
                  </a:lnTo>
                  <a:lnTo>
                    <a:pt x="1916414" y="3498792"/>
                  </a:lnTo>
                  <a:lnTo>
                    <a:pt x="1962553" y="3497759"/>
                  </a:lnTo>
                  <a:lnTo>
                    <a:pt x="2008659" y="3495693"/>
                  </a:lnTo>
                  <a:lnTo>
                    <a:pt x="2054711" y="3492595"/>
                  </a:lnTo>
                  <a:lnTo>
                    <a:pt x="2100685" y="3488463"/>
                  </a:lnTo>
                  <a:lnTo>
                    <a:pt x="2146559" y="3483299"/>
                  </a:lnTo>
                  <a:lnTo>
                    <a:pt x="2192313" y="3477102"/>
                  </a:lnTo>
                  <a:lnTo>
                    <a:pt x="2237923" y="3469872"/>
                  </a:lnTo>
                  <a:lnTo>
                    <a:pt x="2283368" y="3461609"/>
                  </a:lnTo>
                  <a:lnTo>
                    <a:pt x="2328625" y="3452314"/>
                  </a:lnTo>
                  <a:lnTo>
                    <a:pt x="2373673" y="3441985"/>
                  </a:lnTo>
                  <a:lnTo>
                    <a:pt x="2418490" y="3430624"/>
                  </a:lnTo>
                  <a:lnTo>
                    <a:pt x="2463053" y="3418230"/>
                  </a:lnTo>
                  <a:lnTo>
                    <a:pt x="2507340" y="3404803"/>
                  </a:lnTo>
                  <a:lnTo>
                    <a:pt x="2551330" y="3390343"/>
                  </a:lnTo>
                  <a:lnTo>
                    <a:pt x="2595000" y="3374851"/>
                  </a:lnTo>
                  <a:lnTo>
                    <a:pt x="2638328" y="3358325"/>
                  </a:lnTo>
                  <a:lnTo>
                    <a:pt x="2681292" y="3340767"/>
                  </a:lnTo>
                  <a:lnTo>
                    <a:pt x="2723871" y="3322176"/>
                  </a:lnTo>
                  <a:lnTo>
                    <a:pt x="2766041" y="3302552"/>
                  </a:lnTo>
                  <a:lnTo>
                    <a:pt x="2807782" y="3281895"/>
                  </a:lnTo>
                  <a:lnTo>
                    <a:pt x="2849070" y="3260205"/>
                  </a:lnTo>
                  <a:lnTo>
                    <a:pt x="2889885" y="3237483"/>
                  </a:lnTo>
                  <a:lnTo>
                    <a:pt x="2930203" y="3213727"/>
                  </a:lnTo>
                  <a:lnTo>
                    <a:pt x="2970003" y="3188939"/>
                  </a:lnTo>
                  <a:lnTo>
                    <a:pt x="3009263" y="3163118"/>
                  </a:lnTo>
                  <a:lnTo>
                    <a:pt x="3047961" y="3136264"/>
                  </a:lnTo>
                  <a:lnTo>
                    <a:pt x="3086075" y="3108377"/>
                  </a:lnTo>
                  <a:lnTo>
                    <a:pt x="3123582" y="3079458"/>
                  </a:lnTo>
                  <a:lnTo>
                    <a:pt x="3160460" y="3049505"/>
                  </a:lnTo>
                  <a:lnTo>
                    <a:pt x="3196688" y="3018520"/>
                  </a:lnTo>
                  <a:lnTo>
                    <a:pt x="3232244" y="2986502"/>
                  </a:lnTo>
                  <a:lnTo>
                    <a:pt x="3268015" y="2952562"/>
                  </a:lnTo>
                  <a:lnTo>
                    <a:pt x="3302593" y="2917960"/>
                  </a:lnTo>
                  <a:lnTo>
                    <a:pt x="3335978" y="2882719"/>
                  </a:lnTo>
                  <a:lnTo>
                    <a:pt x="3368172" y="2846860"/>
                  </a:lnTo>
                  <a:lnTo>
                    <a:pt x="3399173" y="2810407"/>
                  </a:lnTo>
                  <a:lnTo>
                    <a:pt x="3428981" y="2773381"/>
                  </a:lnTo>
                  <a:lnTo>
                    <a:pt x="3457598" y="2735806"/>
                  </a:lnTo>
                  <a:lnTo>
                    <a:pt x="3485022" y="2697703"/>
                  </a:lnTo>
                  <a:lnTo>
                    <a:pt x="3511253" y="2659095"/>
                  </a:lnTo>
                  <a:lnTo>
                    <a:pt x="3536293" y="2620005"/>
                  </a:lnTo>
                  <a:lnTo>
                    <a:pt x="3560140" y="2580454"/>
                  </a:lnTo>
                  <a:lnTo>
                    <a:pt x="3582794" y="2540466"/>
                  </a:lnTo>
                  <a:lnTo>
                    <a:pt x="3604256" y="2500063"/>
                  </a:lnTo>
                  <a:lnTo>
                    <a:pt x="3624526" y="2459267"/>
                  </a:lnTo>
                  <a:lnTo>
                    <a:pt x="3643604" y="2418101"/>
                  </a:lnTo>
                  <a:lnTo>
                    <a:pt x="3661489" y="2376587"/>
                  </a:lnTo>
                  <a:lnTo>
                    <a:pt x="3678182" y="2334747"/>
                  </a:lnTo>
                  <a:lnTo>
                    <a:pt x="3693683" y="2292605"/>
                  </a:lnTo>
                  <a:lnTo>
                    <a:pt x="3707991" y="2250182"/>
                  </a:lnTo>
                  <a:lnTo>
                    <a:pt x="3721106" y="2207501"/>
                  </a:lnTo>
                  <a:lnTo>
                    <a:pt x="3733030" y="2164584"/>
                  </a:lnTo>
                  <a:lnTo>
                    <a:pt x="3743761" y="2121454"/>
                  </a:lnTo>
                  <a:lnTo>
                    <a:pt x="3753300" y="2078134"/>
                  </a:lnTo>
                  <a:lnTo>
                    <a:pt x="3761646" y="2034645"/>
                  </a:lnTo>
                  <a:lnTo>
                    <a:pt x="3768800" y="1991010"/>
                  </a:lnTo>
                  <a:lnTo>
                    <a:pt x="3774762" y="1947252"/>
                  </a:lnTo>
                  <a:lnTo>
                    <a:pt x="3779531" y="1903393"/>
                  </a:lnTo>
                  <a:lnTo>
                    <a:pt x="3783109" y="1859455"/>
                  </a:lnTo>
                  <a:lnTo>
                    <a:pt x="3785493" y="1815462"/>
                  </a:lnTo>
                  <a:lnTo>
                    <a:pt x="3786686" y="1771435"/>
                  </a:lnTo>
                  <a:lnTo>
                    <a:pt x="3786686" y="1727396"/>
                  </a:lnTo>
                  <a:lnTo>
                    <a:pt x="3785493" y="1683369"/>
                  </a:lnTo>
                  <a:lnTo>
                    <a:pt x="3783109" y="1639375"/>
                  </a:lnTo>
                  <a:lnTo>
                    <a:pt x="3779531" y="1595438"/>
                  </a:lnTo>
                  <a:lnTo>
                    <a:pt x="3774762" y="1551579"/>
                  </a:lnTo>
                  <a:lnTo>
                    <a:pt x="3768800" y="1507822"/>
                  </a:lnTo>
                  <a:lnTo>
                    <a:pt x="3761646" y="1464187"/>
                  </a:lnTo>
                  <a:lnTo>
                    <a:pt x="3753300" y="1420699"/>
                  </a:lnTo>
                  <a:lnTo>
                    <a:pt x="3743761" y="1377379"/>
                  </a:lnTo>
                  <a:lnTo>
                    <a:pt x="3733030" y="1334250"/>
                  </a:lnTo>
                  <a:lnTo>
                    <a:pt x="3721106" y="1291334"/>
                  </a:lnTo>
                  <a:lnTo>
                    <a:pt x="3707991" y="1248654"/>
                  </a:lnTo>
                  <a:lnTo>
                    <a:pt x="3693683" y="1206232"/>
                  </a:lnTo>
                  <a:lnTo>
                    <a:pt x="3678182" y="1164091"/>
                  </a:lnTo>
                  <a:lnTo>
                    <a:pt x="3661489" y="1122253"/>
                  </a:lnTo>
                  <a:lnTo>
                    <a:pt x="3643604" y="1080740"/>
                  </a:lnTo>
                  <a:lnTo>
                    <a:pt x="3624526" y="1039575"/>
                  </a:lnTo>
                  <a:lnTo>
                    <a:pt x="3604256" y="998780"/>
                  </a:lnTo>
                  <a:lnTo>
                    <a:pt x="3582794" y="958379"/>
                  </a:lnTo>
                  <a:lnTo>
                    <a:pt x="3560140" y="918392"/>
                  </a:lnTo>
                  <a:lnTo>
                    <a:pt x="3536293" y="878844"/>
                  </a:lnTo>
                  <a:lnTo>
                    <a:pt x="3511253" y="839755"/>
                  </a:lnTo>
                  <a:lnTo>
                    <a:pt x="3485022" y="801149"/>
                  </a:lnTo>
                  <a:lnTo>
                    <a:pt x="3457598" y="763048"/>
                  </a:lnTo>
                  <a:lnTo>
                    <a:pt x="3428981" y="725475"/>
                  </a:lnTo>
                  <a:lnTo>
                    <a:pt x="3399173" y="688451"/>
                  </a:lnTo>
                  <a:lnTo>
                    <a:pt x="3368172" y="652000"/>
                  </a:lnTo>
                  <a:lnTo>
                    <a:pt x="3335978" y="616144"/>
                  </a:lnTo>
                  <a:lnTo>
                    <a:pt x="3302593" y="580904"/>
                  </a:lnTo>
                  <a:lnTo>
                    <a:pt x="3268015" y="546305"/>
                  </a:lnTo>
                  <a:lnTo>
                    <a:pt x="3232244" y="512368"/>
                  </a:lnTo>
                  <a:lnTo>
                    <a:pt x="3196688" y="480345"/>
                  </a:lnTo>
                  <a:lnTo>
                    <a:pt x="3160460" y="449355"/>
                  </a:lnTo>
                  <a:lnTo>
                    <a:pt x="3123582" y="419398"/>
                  </a:lnTo>
                  <a:lnTo>
                    <a:pt x="3086075" y="390474"/>
                  </a:lnTo>
                  <a:lnTo>
                    <a:pt x="3047961" y="362583"/>
                  </a:lnTo>
                  <a:lnTo>
                    <a:pt x="3009263" y="335725"/>
                  </a:lnTo>
                  <a:lnTo>
                    <a:pt x="2970003" y="309900"/>
                  </a:lnTo>
                  <a:lnTo>
                    <a:pt x="2930203" y="285108"/>
                  </a:lnTo>
                  <a:lnTo>
                    <a:pt x="2889885" y="261349"/>
                  </a:lnTo>
                  <a:lnTo>
                    <a:pt x="2849070" y="238623"/>
                  </a:lnTo>
                  <a:lnTo>
                    <a:pt x="2807782" y="216930"/>
                  </a:lnTo>
                  <a:lnTo>
                    <a:pt x="2766041" y="196270"/>
                  </a:lnTo>
                  <a:lnTo>
                    <a:pt x="2723871" y="176643"/>
                  </a:lnTo>
                  <a:lnTo>
                    <a:pt x="2681292" y="158049"/>
                  </a:lnTo>
                  <a:lnTo>
                    <a:pt x="2638328" y="140488"/>
                  </a:lnTo>
                  <a:lnTo>
                    <a:pt x="2595000" y="123960"/>
                  </a:lnTo>
                  <a:lnTo>
                    <a:pt x="2551330" y="108465"/>
                  </a:lnTo>
                  <a:lnTo>
                    <a:pt x="2507340" y="94003"/>
                  </a:lnTo>
                  <a:lnTo>
                    <a:pt x="2463053" y="80574"/>
                  </a:lnTo>
                  <a:lnTo>
                    <a:pt x="2418490" y="68178"/>
                  </a:lnTo>
                  <a:lnTo>
                    <a:pt x="2373673" y="56815"/>
                  </a:lnTo>
                  <a:lnTo>
                    <a:pt x="2328625" y="46485"/>
                  </a:lnTo>
                  <a:lnTo>
                    <a:pt x="2283368" y="37188"/>
                  </a:lnTo>
                  <a:lnTo>
                    <a:pt x="2237923" y="28924"/>
                  </a:lnTo>
                  <a:lnTo>
                    <a:pt x="2192313" y="21693"/>
                  </a:lnTo>
                  <a:lnTo>
                    <a:pt x="2146559" y="15495"/>
                  </a:lnTo>
                  <a:lnTo>
                    <a:pt x="2100685" y="10330"/>
                  </a:lnTo>
                  <a:lnTo>
                    <a:pt x="2054711" y="6198"/>
                  </a:lnTo>
                  <a:lnTo>
                    <a:pt x="2008659" y="3099"/>
                  </a:lnTo>
                  <a:lnTo>
                    <a:pt x="1962553" y="1033"/>
                  </a:lnTo>
                  <a:lnTo>
                    <a:pt x="1916414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93314" y="1620758"/>
            <a:ext cx="25101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70" dirty="0"/>
              <a:t>P</a:t>
            </a:r>
            <a:r>
              <a:rPr spc="10" dirty="0"/>
              <a:t>urch</a:t>
            </a:r>
            <a:r>
              <a:rPr spc="5" dirty="0"/>
              <a:t>a</a:t>
            </a:r>
            <a:r>
              <a:rPr spc="-20" dirty="0"/>
              <a:t>se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96994" y="1578768"/>
            <a:ext cx="19498310" cy="9546590"/>
            <a:chOff x="296994" y="1578768"/>
            <a:chExt cx="19498310" cy="9546590"/>
          </a:xfrm>
        </p:grpSpPr>
        <p:sp>
          <p:nvSpPr>
            <p:cNvPr id="7" name="object 7"/>
            <p:cNvSpPr/>
            <p:nvPr/>
          </p:nvSpPr>
          <p:spPr>
            <a:xfrm>
              <a:off x="963231" y="8585612"/>
              <a:ext cx="18185765" cy="2539365"/>
            </a:xfrm>
            <a:custGeom>
              <a:avLst/>
              <a:gdLst/>
              <a:ahLst/>
              <a:cxnLst/>
              <a:rect l="l" t="t" r="r" b="b"/>
              <a:pathLst>
                <a:path w="18185765" h="2539365">
                  <a:moveTo>
                    <a:pt x="18185181" y="0"/>
                  </a:moveTo>
                  <a:lnTo>
                    <a:pt x="17679861" y="0"/>
                  </a:lnTo>
                  <a:lnTo>
                    <a:pt x="17679861" y="2033943"/>
                  </a:lnTo>
                  <a:lnTo>
                    <a:pt x="683425" y="2033943"/>
                  </a:lnTo>
                  <a:lnTo>
                    <a:pt x="935088" y="2031834"/>
                  </a:lnTo>
                  <a:lnTo>
                    <a:pt x="925550" y="895616"/>
                  </a:lnTo>
                  <a:lnTo>
                    <a:pt x="1402346" y="891603"/>
                  </a:lnTo>
                  <a:lnTo>
                    <a:pt x="693635" y="0"/>
                  </a:lnTo>
                  <a:lnTo>
                    <a:pt x="0" y="903376"/>
                  </a:lnTo>
                  <a:lnTo>
                    <a:pt x="476796" y="899375"/>
                  </a:lnTo>
                  <a:lnTo>
                    <a:pt x="486321" y="2033943"/>
                  </a:lnTo>
                  <a:lnTo>
                    <a:pt x="474827" y="2033943"/>
                  </a:lnTo>
                  <a:lnTo>
                    <a:pt x="474827" y="2539250"/>
                  </a:lnTo>
                  <a:lnTo>
                    <a:pt x="18125605" y="2539250"/>
                  </a:lnTo>
                  <a:lnTo>
                    <a:pt x="18125605" y="2515298"/>
                  </a:lnTo>
                  <a:lnTo>
                    <a:pt x="18185181" y="2515298"/>
                  </a:lnTo>
                  <a:lnTo>
                    <a:pt x="18185181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90682" y="5491689"/>
              <a:ext cx="11570970" cy="912494"/>
            </a:xfrm>
            <a:custGeom>
              <a:avLst/>
              <a:gdLst/>
              <a:ahLst/>
              <a:cxnLst/>
              <a:rect l="l" t="t" r="r" b="b"/>
              <a:pathLst>
                <a:path w="11570969" h="912495">
                  <a:moveTo>
                    <a:pt x="1051001" y="456184"/>
                  </a:moveTo>
                  <a:lnTo>
                    <a:pt x="0" y="0"/>
                  </a:lnTo>
                  <a:lnTo>
                    <a:pt x="0" y="912368"/>
                  </a:lnTo>
                  <a:lnTo>
                    <a:pt x="1051001" y="456184"/>
                  </a:lnTo>
                  <a:close/>
                </a:path>
                <a:path w="11570969" h="912495">
                  <a:moveTo>
                    <a:pt x="6184404" y="456184"/>
                  </a:moveTo>
                  <a:lnTo>
                    <a:pt x="5133391" y="0"/>
                  </a:lnTo>
                  <a:lnTo>
                    <a:pt x="5133391" y="912368"/>
                  </a:lnTo>
                  <a:lnTo>
                    <a:pt x="6184404" y="456184"/>
                  </a:lnTo>
                  <a:close/>
                </a:path>
                <a:path w="11570969" h="912495">
                  <a:moveTo>
                    <a:pt x="11570818" y="456184"/>
                  </a:moveTo>
                  <a:lnTo>
                    <a:pt x="10519753" y="0"/>
                  </a:lnTo>
                  <a:lnTo>
                    <a:pt x="10519753" y="912368"/>
                  </a:lnTo>
                  <a:lnTo>
                    <a:pt x="11570818" y="456184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47250" y="5090734"/>
              <a:ext cx="3862018" cy="19810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00658" y="4996497"/>
              <a:ext cx="4155203" cy="23579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87743" y="5026611"/>
              <a:ext cx="4083645" cy="19207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41171" y="4932373"/>
              <a:ext cx="4376756" cy="229767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3586" y="6920249"/>
              <a:ext cx="3493767" cy="1622432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6994" y="6826011"/>
              <a:ext cx="3786952" cy="19993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015847" y="4996475"/>
              <a:ext cx="3632276" cy="198100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869254" y="4902238"/>
              <a:ext cx="3925461" cy="23579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4449" y="6916383"/>
              <a:ext cx="1267176" cy="676924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35231" y="6931700"/>
              <a:ext cx="1389538" cy="488910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50654" y="4832470"/>
              <a:ext cx="2679635" cy="2042325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4062" y="4738232"/>
              <a:ext cx="2972820" cy="241926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1928" y="1578768"/>
              <a:ext cx="3317092" cy="482209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0960" y="2737704"/>
              <a:ext cx="2479040" cy="2490470"/>
            </a:xfrm>
            <a:custGeom>
              <a:avLst/>
              <a:gdLst/>
              <a:ahLst/>
              <a:cxnLst/>
              <a:rect l="l" t="t" r="r" b="b"/>
              <a:pathLst>
                <a:path w="2479040" h="2490470">
                  <a:moveTo>
                    <a:pt x="1239512" y="0"/>
                  </a:moveTo>
                  <a:lnTo>
                    <a:pt x="1194196" y="826"/>
                  </a:lnTo>
                  <a:lnTo>
                    <a:pt x="1148928" y="3307"/>
                  </a:lnTo>
                  <a:lnTo>
                    <a:pt x="1103758" y="7442"/>
                  </a:lnTo>
                  <a:lnTo>
                    <a:pt x="1058734" y="13231"/>
                  </a:lnTo>
                  <a:lnTo>
                    <a:pt x="1013905" y="20674"/>
                  </a:lnTo>
                  <a:lnTo>
                    <a:pt x="969320" y="29770"/>
                  </a:lnTo>
                  <a:lnTo>
                    <a:pt x="925027" y="40521"/>
                  </a:lnTo>
                  <a:lnTo>
                    <a:pt x="881075" y="52925"/>
                  </a:lnTo>
                  <a:lnTo>
                    <a:pt x="837513" y="66984"/>
                  </a:lnTo>
                  <a:lnTo>
                    <a:pt x="794389" y="82696"/>
                  </a:lnTo>
                  <a:lnTo>
                    <a:pt x="751753" y="100063"/>
                  </a:lnTo>
                  <a:lnTo>
                    <a:pt x="709652" y="119083"/>
                  </a:lnTo>
                  <a:lnTo>
                    <a:pt x="668136" y="139757"/>
                  </a:lnTo>
                  <a:lnTo>
                    <a:pt x="627254" y="162085"/>
                  </a:lnTo>
                  <a:lnTo>
                    <a:pt x="587054" y="186067"/>
                  </a:lnTo>
                  <a:lnTo>
                    <a:pt x="547584" y="211703"/>
                  </a:lnTo>
                  <a:lnTo>
                    <a:pt x="508894" y="238993"/>
                  </a:lnTo>
                  <a:lnTo>
                    <a:pt x="471033" y="267937"/>
                  </a:lnTo>
                  <a:lnTo>
                    <a:pt x="434048" y="298535"/>
                  </a:lnTo>
                  <a:lnTo>
                    <a:pt x="397989" y="330787"/>
                  </a:lnTo>
                  <a:lnTo>
                    <a:pt x="362905" y="364693"/>
                  </a:lnTo>
                  <a:lnTo>
                    <a:pt x="329914" y="399100"/>
                  </a:lnTo>
                  <a:lnTo>
                    <a:pt x="298493" y="434442"/>
                  </a:lnTo>
                  <a:lnTo>
                    <a:pt x="268644" y="470674"/>
                  </a:lnTo>
                  <a:lnTo>
                    <a:pt x="240366" y="507749"/>
                  </a:lnTo>
                  <a:lnTo>
                    <a:pt x="213658" y="545622"/>
                  </a:lnTo>
                  <a:lnTo>
                    <a:pt x="188522" y="584247"/>
                  </a:lnTo>
                  <a:lnTo>
                    <a:pt x="164957" y="623579"/>
                  </a:lnTo>
                  <a:lnTo>
                    <a:pt x="142962" y="663573"/>
                  </a:lnTo>
                  <a:lnTo>
                    <a:pt x="122539" y="704182"/>
                  </a:lnTo>
                  <a:lnTo>
                    <a:pt x="103687" y="745361"/>
                  </a:lnTo>
                  <a:lnTo>
                    <a:pt x="86406" y="787064"/>
                  </a:lnTo>
                  <a:lnTo>
                    <a:pt x="70695" y="829246"/>
                  </a:lnTo>
                  <a:lnTo>
                    <a:pt x="56556" y="871861"/>
                  </a:lnTo>
                  <a:lnTo>
                    <a:pt x="43988" y="914864"/>
                  </a:lnTo>
                  <a:lnTo>
                    <a:pt x="32991" y="958209"/>
                  </a:lnTo>
                  <a:lnTo>
                    <a:pt x="23565" y="1001850"/>
                  </a:lnTo>
                  <a:lnTo>
                    <a:pt x="15710" y="1045742"/>
                  </a:lnTo>
                  <a:lnTo>
                    <a:pt x="9426" y="1089839"/>
                  </a:lnTo>
                  <a:lnTo>
                    <a:pt x="4713" y="1134096"/>
                  </a:lnTo>
                  <a:lnTo>
                    <a:pt x="1571" y="1178467"/>
                  </a:lnTo>
                  <a:lnTo>
                    <a:pt x="0" y="1222906"/>
                  </a:lnTo>
                  <a:lnTo>
                    <a:pt x="0" y="1267368"/>
                  </a:lnTo>
                  <a:lnTo>
                    <a:pt x="1571" y="1311807"/>
                  </a:lnTo>
                  <a:lnTo>
                    <a:pt x="4713" y="1356178"/>
                  </a:lnTo>
                  <a:lnTo>
                    <a:pt x="9426" y="1400435"/>
                  </a:lnTo>
                  <a:lnTo>
                    <a:pt x="15710" y="1444532"/>
                  </a:lnTo>
                  <a:lnTo>
                    <a:pt x="23565" y="1488424"/>
                  </a:lnTo>
                  <a:lnTo>
                    <a:pt x="32991" y="1532065"/>
                  </a:lnTo>
                  <a:lnTo>
                    <a:pt x="43988" y="1575410"/>
                  </a:lnTo>
                  <a:lnTo>
                    <a:pt x="56556" y="1618413"/>
                  </a:lnTo>
                  <a:lnTo>
                    <a:pt x="70695" y="1661028"/>
                  </a:lnTo>
                  <a:lnTo>
                    <a:pt x="86406" y="1703210"/>
                  </a:lnTo>
                  <a:lnTo>
                    <a:pt x="103687" y="1744913"/>
                  </a:lnTo>
                  <a:lnTo>
                    <a:pt x="122539" y="1786092"/>
                  </a:lnTo>
                  <a:lnTo>
                    <a:pt x="142962" y="1826701"/>
                  </a:lnTo>
                  <a:lnTo>
                    <a:pt x="164957" y="1866695"/>
                  </a:lnTo>
                  <a:lnTo>
                    <a:pt x="188522" y="1906027"/>
                  </a:lnTo>
                  <a:lnTo>
                    <a:pt x="213658" y="1944652"/>
                  </a:lnTo>
                  <a:lnTo>
                    <a:pt x="240366" y="1982525"/>
                  </a:lnTo>
                  <a:lnTo>
                    <a:pt x="268644" y="2019600"/>
                  </a:lnTo>
                  <a:lnTo>
                    <a:pt x="298493" y="2055832"/>
                  </a:lnTo>
                  <a:lnTo>
                    <a:pt x="329914" y="2091174"/>
                  </a:lnTo>
                  <a:lnTo>
                    <a:pt x="362905" y="2125581"/>
                  </a:lnTo>
                  <a:lnTo>
                    <a:pt x="397989" y="2159486"/>
                  </a:lnTo>
                  <a:lnTo>
                    <a:pt x="434048" y="2191737"/>
                  </a:lnTo>
                  <a:lnTo>
                    <a:pt x="471033" y="2222335"/>
                  </a:lnTo>
                  <a:lnTo>
                    <a:pt x="508894" y="2251278"/>
                  </a:lnTo>
                  <a:lnTo>
                    <a:pt x="547584" y="2278567"/>
                  </a:lnTo>
                  <a:lnTo>
                    <a:pt x="587054" y="2304203"/>
                  </a:lnTo>
                  <a:lnTo>
                    <a:pt x="627254" y="2328184"/>
                  </a:lnTo>
                  <a:lnTo>
                    <a:pt x="668136" y="2350512"/>
                  </a:lnTo>
                  <a:lnTo>
                    <a:pt x="709652" y="2371186"/>
                  </a:lnTo>
                  <a:lnTo>
                    <a:pt x="751753" y="2390206"/>
                  </a:lnTo>
                  <a:lnTo>
                    <a:pt x="794389" y="2407572"/>
                  </a:lnTo>
                  <a:lnTo>
                    <a:pt x="837513" y="2423284"/>
                  </a:lnTo>
                  <a:lnTo>
                    <a:pt x="881075" y="2437342"/>
                  </a:lnTo>
                  <a:lnTo>
                    <a:pt x="925027" y="2449746"/>
                  </a:lnTo>
                  <a:lnTo>
                    <a:pt x="969320" y="2460496"/>
                  </a:lnTo>
                  <a:lnTo>
                    <a:pt x="1013905" y="2469593"/>
                  </a:lnTo>
                  <a:lnTo>
                    <a:pt x="1058734" y="2477035"/>
                  </a:lnTo>
                  <a:lnTo>
                    <a:pt x="1103758" y="2482824"/>
                  </a:lnTo>
                  <a:lnTo>
                    <a:pt x="1148928" y="2486959"/>
                  </a:lnTo>
                  <a:lnTo>
                    <a:pt x="1194196" y="2489440"/>
                  </a:lnTo>
                  <a:lnTo>
                    <a:pt x="1239512" y="2490267"/>
                  </a:lnTo>
                  <a:lnTo>
                    <a:pt x="1284828" y="2489440"/>
                  </a:lnTo>
                  <a:lnTo>
                    <a:pt x="1330096" y="2486959"/>
                  </a:lnTo>
                  <a:lnTo>
                    <a:pt x="1375266" y="2482824"/>
                  </a:lnTo>
                  <a:lnTo>
                    <a:pt x="1420290" y="2477035"/>
                  </a:lnTo>
                  <a:lnTo>
                    <a:pt x="1465119" y="2469593"/>
                  </a:lnTo>
                  <a:lnTo>
                    <a:pt x="1509704" y="2460496"/>
                  </a:lnTo>
                  <a:lnTo>
                    <a:pt x="1553997" y="2449746"/>
                  </a:lnTo>
                  <a:lnTo>
                    <a:pt x="1597949" y="2437342"/>
                  </a:lnTo>
                  <a:lnTo>
                    <a:pt x="1641511" y="2423284"/>
                  </a:lnTo>
                  <a:lnTo>
                    <a:pt x="1684635" y="2407572"/>
                  </a:lnTo>
                  <a:lnTo>
                    <a:pt x="1727271" y="2390206"/>
                  </a:lnTo>
                  <a:lnTo>
                    <a:pt x="1769372" y="2371186"/>
                  </a:lnTo>
                  <a:lnTo>
                    <a:pt x="1810888" y="2350512"/>
                  </a:lnTo>
                  <a:lnTo>
                    <a:pt x="1851770" y="2328184"/>
                  </a:lnTo>
                  <a:lnTo>
                    <a:pt x="1891970" y="2304203"/>
                  </a:lnTo>
                  <a:lnTo>
                    <a:pt x="1931440" y="2278567"/>
                  </a:lnTo>
                  <a:lnTo>
                    <a:pt x="1970130" y="2251278"/>
                  </a:lnTo>
                  <a:lnTo>
                    <a:pt x="2007991" y="2222335"/>
                  </a:lnTo>
                  <a:lnTo>
                    <a:pt x="2044976" y="2191737"/>
                  </a:lnTo>
                  <a:lnTo>
                    <a:pt x="2081034" y="2159486"/>
                  </a:lnTo>
                  <a:lnTo>
                    <a:pt x="2116119" y="2125581"/>
                  </a:lnTo>
                  <a:lnTo>
                    <a:pt x="2149110" y="2091174"/>
                  </a:lnTo>
                  <a:lnTo>
                    <a:pt x="2180530" y="2055832"/>
                  </a:lnTo>
                  <a:lnTo>
                    <a:pt x="2210379" y="2019600"/>
                  </a:lnTo>
                  <a:lnTo>
                    <a:pt x="2238657" y="1982525"/>
                  </a:lnTo>
                  <a:lnTo>
                    <a:pt x="2265364" y="1944652"/>
                  </a:lnTo>
                  <a:lnTo>
                    <a:pt x="2290501" y="1906027"/>
                  </a:lnTo>
                  <a:lnTo>
                    <a:pt x="2314066" y="1866695"/>
                  </a:lnTo>
                  <a:lnTo>
                    <a:pt x="2336060" y="1826701"/>
                  </a:lnTo>
                  <a:lnTo>
                    <a:pt x="2356483" y="1786092"/>
                  </a:lnTo>
                  <a:lnTo>
                    <a:pt x="2375335" y="1744913"/>
                  </a:lnTo>
                  <a:lnTo>
                    <a:pt x="2392616" y="1703210"/>
                  </a:lnTo>
                  <a:lnTo>
                    <a:pt x="2408326" y="1661028"/>
                  </a:lnTo>
                  <a:lnTo>
                    <a:pt x="2422465" y="1618413"/>
                  </a:lnTo>
                  <a:lnTo>
                    <a:pt x="2435033" y="1575410"/>
                  </a:lnTo>
                  <a:lnTo>
                    <a:pt x="2446030" y="1532065"/>
                  </a:lnTo>
                  <a:lnTo>
                    <a:pt x="2455456" y="1488424"/>
                  </a:lnTo>
                  <a:lnTo>
                    <a:pt x="2463311" y="1444532"/>
                  </a:lnTo>
                  <a:lnTo>
                    <a:pt x="2469595" y="1400435"/>
                  </a:lnTo>
                  <a:lnTo>
                    <a:pt x="2474308" y="1356178"/>
                  </a:lnTo>
                  <a:lnTo>
                    <a:pt x="2477450" y="1311807"/>
                  </a:lnTo>
                  <a:lnTo>
                    <a:pt x="2479021" y="1267368"/>
                  </a:lnTo>
                  <a:lnTo>
                    <a:pt x="2479021" y="1222906"/>
                  </a:lnTo>
                  <a:lnTo>
                    <a:pt x="2477450" y="1178467"/>
                  </a:lnTo>
                  <a:lnTo>
                    <a:pt x="2474308" y="1134096"/>
                  </a:lnTo>
                  <a:lnTo>
                    <a:pt x="2469595" y="1089839"/>
                  </a:lnTo>
                  <a:lnTo>
                    <a:pt x="2463311" y="1045742"/>
                  </a:lnTo>
                  <a:lnTo>
                    <a:pt x="2455456" y="1001850"/>
                  </a:lnTo>
                  <a:lnTo>
                    <a:pt x="2446030" y="958209"/>
                  </a:lnTo>
                  <a:lnTo>
                    <a:pt x="2435033" y="914864"/>
                  </a:lnTo>
                  <a:lnTo>
                    <a:pt x="2422465" y="871861"/>
                  </a:lnTo>
                  <a:lnTo>
                    <a:pt x="2408326" y="829246"/>
                  </a:lnTo>
                  <a:lnTo>
                    <a:pt x="2392616" y="787064"/>
                  </a:lnTo>
                  <a:lnTo>
                    <a:pt x="2375335" y="745361"/>
                  </a:lnTo>
                  <a:lnTo>
                    <a:pt x="2356483" y="704182"/>
                  </a:lnTo>
                  <a:lnTo>
                    <a:pt x="2336060" y="663573"/>
                  </a:lnTo>
                  <a:lnTo>
                    <a:pt x="2314066" y="623579"/>
                  </a:lnTo>
                  <a:lnTo>
                    <a:pt x="2290501" y="584247"/>
                  </a:lnTo>
                  <a:lnTo>
                    <a:pt x="2265364" y="545622"/>
                  </a:lnTo>
                  <a:lnTo>
                    <a:pt x="2238657" y="507749"/>
                  </a:lnTo>
                  <a:lnTo>
                    <a:pt x="2210379" y="470674"/>
                  </a:lnTo>
                  <a:lnTo>
                    <a:pt x="2180530" y="434442"/>
                  </a:lnTo>
                  <a:lnTo>
                    <a:pt x="2149110" y="399100"/>
                  </a:lnTo>
                  <a:lnTo>
                    <a:pt x="2116119" y="364693"/>
                  </a:lnTo>
                  <a:lnTo>
                    <a:pt x="2081034" y="330787"/>
                  </a:lnTo>
                  <a:lnTo>
                    <a:pt x="2044976" y="298535"/>
                  </a:lnTo>
                  <a:lnTo>
                    <a:pt x="2007991" y="267937"/>
                  </a:lnTo>
                  <a:lnTo>
                    <a:pt x="1970130" y="238993"/>
                  </a:lnTo>
                  <a:lnTo>
                    <a:pt x="1931440" y="211703"/>
                  </a:lnTo>
                  <a:lnTo>
                    <a:pt x="1891970" y="186067"/>
                  </a:lnTo>
                  <a:lnTo>
                    <a:pt x="1851770" y="162085"/>
                  </a:lnTo>
                  <a:lnTo>
                    <a:pt x="1810888" y="139757"/>
                  </a:lnTo>
                  <a:lnTo>
                    <a:pt x="1769372" y="119083"/>
                  </a:lnTo>
                  <a:lnTo>
                    <a:pt x="1727271" y="100063"/>
                  </a:lnTo>
                  <a:lnTo>
                    <a:pt x="1684635" y="82696"/>
                  </a:lnTo>
                  <a:lnTo>
                    <a:pt x="1641511" y="66984"/>
                  </a:lnTo>
                  <a:lnTo>
                    <a:pt x="1597949" y="52925"/>
                  </a:lnTo>
                  <a:lnTo>
                    <a:pt x="1553997" y="40521"/>
                  </a:lnTo>
                  <a:lnTo>
                    <a:pt x="1509704" y="29770"/>
                  </a:lnTo>
                  <a:lnTo>
                    <a:pt x="1465119" y="20674"/>
                  </a:lnTo>
                  <a:lnTo>
                    <a:pt x="1420290" y="13231"/>
                  </a:lnTo>
                  <a:lnTo>
                    <a:pt x="1375266" y="7442"/>
                  </a:lnTo>
                  <a:lnTo>
                    <a:pt x="1330096" y="3307"/>
                  </a:lnTo>
                  <a:lnTo>
                    <a:pt x="1284828" y="826"/>
                  </a:lnTo>
                  <a:lnTo>
                    <a:pt x="123951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37906" y="3265798"/>
              <a:ext cx="1237615" cy="1536700"/>
            </a:xfrm>
            <a:custGeom>
              <a:avLst/>
              <a:gdLst/>
              <a:ahLst/>
              <a:cxnLst/>
              <a:rect l="l" t="t" r="r" b="b"/>
              <a:pathLst>
                <a:path w="1237614" h="1536700">
                  <a:moveTo>
                    <a:pt x="596188" y="507174"/>
                  </a:moveTo>
                  <a:lnTo>
                    <a:pt x="595414" y="494474"/>
                  </a:lnTo>
                  <a:lnTo>
                    <a:pt x="591515" y="469074"/>
                  </a:lnTo>
                  <a:lnTo>
                    <a:pt x="580771" y="469074"/>
                  </a:lnTo>
                  <a:lnTo>
                    <a:pt x="579234" y="456374"/>
                  </a:lnTo>
                  <a:lnTo>
                    <a:pt x="566610" y="430974"/>
                  </a:lnTo>
                  <a:lnTo>
                    <a:pt x="560298" y="418274"/>
                  </a:lnTo>
                  <a:lnTo>
                    <a:pt x="509130" y="334378"/>
                  </a:lnTo>
                  <a:lnTo>
                    <a:pt x="509130" y="532574"/>
                  </a:lnTo>
                  <a:lnTo>
                    <a:pt x="494957" y="608774"/>
                  </a:lnTo>
                  <a:lnTo>
                    <a:pt x="486549" y="634174"/>
                  </a:lnTo>
                  <a:lnTo>
                    <a:pt x="480593" y="646874"/>
                  </a:lnTo>
                  <a:lnTo>
                    <a:pt x="473760" y="659574"/>
                  </a:lnTo>
                  <a:lnTo>
                    <a:pt x="451751" y="659574"/>
                  </a:lnTo>
                  <a:lnTo>
                    <a:pt x="436765" y="646874"/>
                  </a:lnTo>
                  <a:lnTo>
                    <a:pt x="423379" y="646874"/>
                  </a:lnTo>
                  <a:lnTo>
                    <a:pt x="424357" y="596074"/>
                  </a:lnTo>
                  <a:lnTo>
                    <a:pt x="427812" y="532574"/>
                  </a:lnTo>
                  <a:lnTo>
                    <a:pt x="431571" y="507174"/>
                  </a:lnTo>
                  <a:lnTo>
                    <a:pt x="435267" y="469074"/>
                  </a:lnTo>
                  <a:lnTo>
                    <a:pt x="437565" y="443674"/>
                  </a:lnTo>
                  <a:lnTo>
                    <a:pt x="438531" y="430974"/>
                  </a:lnTo>
                  <a:lnTo>
                    <a:pt x="442036" y="430974"/>
                  </a:lnTo>
                  <a:lnTo>
                    <a:pt x="445744" y="443674"/>
                  </a:lnTo>
                  <a:lnTo>
                    <a:pt x="454888" y="443674"/>
                  </a:lnTo>
                  <a:lnTo>
                    <a:pt x="473798" y="469074"/>
                  </a:lnTo>
                  <a:lnTo>
                    <a:pt x="505637" y="507174"/>
                  </a:lnTo>
                  <a:lnTo>
                    <a:pt x="508101" y="532574"/>
                  </a:lnTo>
                  <a:lnTo>
                    <a:pt x="509130" y="532574"/>
                  </a:lnTo>
                  <a:lnTo>
                    <a:pt x="509130" y="334378"/>
                  </a:lnTo>
                  <a:lnTo>
                    <a:pt x="498335" y="316674"/>
                  </a:lnTo>
                  <a:lnTo>
                    <a:pt x="479183" y="291274"/>
                  </a:lnTo>
                  <a:lnTo>
                    <a:pt x="461314" y="278574"/>
                  </a:lnTo>
                  <a:lnTo>
                    <a:pt x="430682" y="265874"/>
                  </a:lnTo>
                  <a:lnTo>
                    <a:pt x="397446" y="253174"/>
                  </a:lnTo>
                  <a:lnTo>
                    <a:pt x="371792" y="253174"/>
                  </a:lnTo>
                  <a:lnTo>
                    <a:pt x="367931" y="240474"/>
                  </a:lnTo>
                  <a:lnTo>
                    <a:pt x="361010" y="240474"/>
                  </a:lnTo>
                  <a:lnTo>
                    <a:pt x="360235" y="227774"/>
                  </a:lnTo>
                  <a:lnTo>
                    <a:pt x="353695" y="215074"/>
                  </a:lnTo>
                  <a:lnTo>
                    <a:pt x="343738" y="215074"/>
                  </a:lnTo>
                  <a:lnTo>
                    <a:pt x="343471" y="202374"/>
                  </a:lnTo>
                  <a:lnTo>
                    <a:pt x="344081" y="202374"/>
                  </a:lnTo>
                  <a:lnTo>
                    <a:pt x="345922" y="189674"/>
                  </a:lnTo>
                  <a:lnTo>
                    <a:pt x="349237" y="189674"/>
                  </a:lnTo>
                  <a:lnTo>
                    <a:pt x="352234" y="176974"/>
                  </a:lnTo>
                  <a:lnTo>
                    <a:pt x="354876" y="176974"/>
                  </a:lnTo>
                  <a:lnTo>
                    <a:pt x="357124" y="164274"/>
                  </a:lnTo>
                  <a:lnTo>
                    <a:pt x="364591" y="164274"/>
                  </a:lnTo>
                  <a:lnTo>
                    <a:pt x="368147" y="151574"/>
                  </a:lnTo>
                  <a:lnTo>
                    <a:pt x="371792" y="138874"/>
                  </a:lnTo>
                  <a:lnTo>
                    <a:pt x="374002" y="138874"/>
                  </a:lnTo>
                  <a:lnTo>
                    <a:pt x="376021" y="126174"/>
                  </a:lnTo>
                  <a:lnTo>
                    <a:pt x="375234" y="113474"/>
                  </a:lnTo>
                  <a:lnTo>
                    <a:pt x="369011" y="113474"/>
                  </a:lnTo>
                  <a:lnTo>
                    <a:pt x="371386" y="88074"/>
                  </a:lnTo>
                  <a:lnTo>
                    <a:pt x="371538" y="62674"/>
                  </a:lnTo>
                  <a:lnTo>
                    <a:pt x="365036" y="37274"/>
                  </a:lnTo>
                  <a:lnTo>
                    <a:pt x="347497" y="24574"/>
                  </a:lnTo>
                  <a:lnTo>
                    <a:pt x="337870" y="24574"/>
                  </a:lnTo>
                  <a:lnTo>
                    <a:pt x="337540" y="11874"/>
                  </a:lnTo>
                  <a:lnTo>
                    <a:pt x="260261" y="11874"/>
                  </a:lnTo>
                  <a:lnTo>
                    <a:pt x="248107" y="24574"/>
                  </a:lnTo>
                  <a:lnTo>
                    <a:pt x="236245" y="24574"/>
                  </a:lnTo>
                  <a:lnTo>
                    <a:pt x="220713" y="49974"/>
                  </a:lnTo>
                  <a:lnTo>
                    <a:pt x="215785" y="75374"/>
                  </a:lnTo>
                  <a:lnTo>
                    <a:pt x="216496" y="100774"/>
                  </a:lnTo>
                  <a:lnTo>
                    <a:pt x="217843" y="113474"/>
                  </a:lnTo>
                  <a:lnTo>
                    <a:pt x="209867" y="113474"/>
                  </a:lnTo>
                  <a:lnTo>
                    <a:pt x="210604" y="126174"/>
                  </a:lnTo>
                  <a:lnTo>
                    <a:pt x="214007" y="138874"/>
                  </a:lnTo>
                  <a:lnTo>
                    <a:pt x="216001" y="151574"/>
                  </a:lnTo>
                  <a:lnTo>
                    <a:pt x="217563" y="151574"/>
                  </a:lnTo>
                  <a:lnTo>
                    <a:pt x="220713" y="164274"/>
                  </a:lnTo>
                  <a:lnTo>
                    <a:pt x="227469" y="164274"/>
                  </a:lnTo>
                  <a:lnTo>
                    <a:pt x="230733" y="176974"/>
                  </a:lnTo>
                  <a:lnTo>
                    <a:pt x="234937" y="189674"/>
                  </a:lnTo>
                  <a:lnTo>
                    <a:pt x="238556" y="202374"/>
                  </a:lnTo>
                  <a:lnTo>
                    <a:pt x="240093" y="215074"/>
                  </a:lnTo>
                  <a:lnTo>
                    <a:pt x="232498" y="215074"/>
                  </a:lnTo>
                  <a:lnTo>
                    <a:pt x="227114" y="227774"/>
                  </a:lnTo>
                  <a:lnTo>
                    <a:pt x="225577" y="227774"/>
                  </a:lnTo>
                  <a:lnTo>
                    <a:pt x="224002" y="240474"/>
                  </a:lnTo>
                  <a:lnTo>
                    <a:pt x="217843" y="240474"/>
                  </a:lnTo>
                  <a:lnTo>
                    <a:pt x="192252" y="253174"/>
                  </a:lnTo>
                  <a:lnTo>
                    <a:pt x="164388" y="264668"/>
                  </a:lnTo>
                  <a:lnTo>
                    <a:pt x="164388" y="659574"/>
                  </a:lnTo>
                  <a:lnTo>
                    <a:pt x="150863" y="672274"/>
                  </a:lnTo>
                  <a:lnTo>
                    <a:pt x="136626" y="672274"/>
                  </a:lnTo>
                  <a:lnTo>
                    <a:pt x="128104" y="684974"/>
                  </a:lnTo>
                  <a:lnTo>
                    <a:pt x="126568" y="684974"/>
                  </a:lnTo>
                  <a:lnTo>
                    <a:pt x="115976" y="646874"/>
                  </a:lnTo>
                  <a:lnTo>
                    <a:pt x="102933" y="608774"/>
                  </a:lnTo>
                  <a:lnTo>
                    <a:pt x="91338" y="557974"/>
                  </a:lnTo>
                  <a:lnTo>
                    <a:pt x="85077" y="532574"/>
                  </a:lnTo>
                  <a:lnTo>
                    <a:pt x="86156" y="519874"/>
                  </a:lnTo>
                  <a:lnTo>
                    <a:pt x="87109" y="519874"/>
                  </a:lnTo>
                  <a:lnTo>
                    <a:pt x="88557" y="507174"/>
                  </a:lnTo>
                  <a:lnTo>
                    <a:pt x="88950" y="494474"/>
                  </a:lnTo>
                  <a:lnTo>
                    <a:pt x="91567" y="494474"/>
                  </a:lnTo>
                  <a:lnTo>
                    <a:pt x="99453" y="481774"/>
                  </a:lnTo>
                  <a:lnTo>
                    <a:pt x="110820" y="469074"/>
                  </a:lnTo>
                  <a:lnTo>
                    <a:pt x="123609" y="456374"/>
                  </a:lnTo>
                  <a:lnTo>
                    <a:pt x="135826" y="443674"/>
                  </a:lnTo>
                  <a:lnTo>
                    <a:pt x="148209" y="443674"/>
                  </a:lnTo>
                  <a:lnTo>
                    <a:pt x="150469" y="456374"/>
                  </a:lnTo>
                  <a:lnTo>
                    <a:pt x="151892" y="481774"/>
                  </a:lnTo>
                  <a:lnTo>
                    <a:pt x="153098" y="494474"/>
                  </a:lnTo>
                  <a:lnTo>
                    <a:pt x="154711" y="519874"/>
                  </a:lnTo>
                  <a:lnTo>
                    <a:pt x="158267" y="545274"/>
                  </a:lnTo>
                  <a:lnTo>
                    <a:pt x="161836" y="583374"/>
                  </a:lnTo>
                  <a:lnTo>
                    <a:pt x="164236" y="608774"/>
                  </a:lnTo>
                  <a:lnTo>
                    <a:pt x="164325" y="634174"/>
                  </a:lnTo>
                  <a:lnTo>
                    <a:pt x="164058" y="634174"/>
                  </a:lnTo>
                  <a:lnTo>
                    <a:pt x="164185" y="646874"/>
                  </a:lnTo>
                  <a:lnTo>
                    <a:pt x="164388" y="659574"/>
                  </a:lnTo>
                  <a:lnTo>
                    <a:pt x="164388" y="264668"/>
                  </a:lnTo>
                  <a:lnTo>
                    <a:pt x="114300" y="291274"/>
                  </a:lnTo>
                  <a:lnTo>
                    <a:pt x="66967" y="367474"/>
                  </a:lnTo>
                  <a:lnTo>
                    <a:pt x="37909" y="418274"/>
                  </a:lnTo>
                  <a:lnTo>
                    <a:pt x="15074" y="469074"/>
                  </a:lnTo>
                  <a:lnTo>
                    <a:pt x="5816" y="494474"/>
                  </a:lnTo>
                  <a:lnTo>
                    <a:pt x="5588" y="507174"/>
                  </a:lnTo>
                  <a:lnTo>
                    <a:pt x="5486" y="519874"/>
                  </a:lnTo>
                  <a:lnTo>
                    <a:pt x="6388" y="532574"/>
                  </a:lnTo>
                  <a:lnTo>
                    <a:pt x="27419" y="596074"/>
                  </a:lnTo>
                  <a:lnTo>
                    <a:pt x="47612" y="646874"/>
                  </a:lnTo>
                  <a:lnTo>
                    <a:pt x="69977" y="697674"/>
                  </a:lnTo>
                  <a:lnTo>
                    <a:pt x="94691" y="735774"/>
                  </a:lnTo>
                  <a:lnTo>
                    <a:pt x="104609" y="735774"/>
                  </a:lnTo>
                  <a:lnTo>
                    <a:pt x="111582" y="748474"/>
                  </a:lnTo>
                  <a:lnTo>
                    <a:pt x="129451" y="748474"/>
                  </a:lnTo>
                  <a:lnTo>
                    <a:pt x="139585" y="761174"/>
                  </a:lnTo>
                  <a:lnTo>
                    <a:pt x="150495" y="761174"/>
                  </a:lnTo>
                  <a:lnTo>
                    <a:pt x="148285" y="799274"/>
                  </a:lnTo>
                  <a:lnTo>
                    <a:pt x="142557" y="900874"/>
                  </a:lnTo>
                  <a:lnTo>
                    <a:pt x="136194" y="1002474"/>
                  </a:lnTo>
                  <a:lnTo>
                    <a:pt x="133172" y="1053274"/>
                  </a:lnTo>
                  <a:lnTo>
                    <a:pt x="130429" y="1078674"/>
                  </a:lnTo>
                  <a:lnTo>
                    <a:pt x="127939" y="1116774"/>
                  </a:lnTo>
                  <a:lnTo>
                    <a:pt x="125666" y="1154874"/>
                  </a:lnTo>
                  <a:lnTo>
                    <a:pt x="123571" y="1180274"/>
                  </a:lnTo>
                  <a:lnTo>
                    <a:pt x="120472" y="1231074"/>
                  </a:lnTo>
                  <a:lnTo>
                    <a:pt x="117017" y="1269174"/>
                  </a:lnTo>
                  <a:lnTo>
                    <a:pt x="111544" y="1319974"/>
                  </a:lnTo>
                  <a:lnTo>
                    <a:pt x="102387" y="1370774"/>
                  </a:lnTo>
                  <a:lnTo>
                    <a:pt x="96583" y="1396174"/>
                  </a:lnTo>
                  <a:lnTo>
                    <a:pt x="91135" y="1421574"/>
                  </a:lnTo>
                  <a:lnTo>
                    <a:pt x="88430" y="1446974"/>
                  </a:lnTo>
                  <a:lnTo>
                    <a:pt x="90855" y="1446974"/>
                  </a:lnTo>
                  <a:lnTo>
                    <a:pt x="76911" y="1472374"/>
                  </a:lnTo>
                  <a:lnTo>
                    <a:pt x="55803" y="1485074"/>
                  </a:lnTo>
                  <a:lnTo>
                    <a:pt x="32689" y="1497774"/>
                  </a:lnTo>
                  <a:lnTo>
                    <a:pt x="4978" y="1497774"/>
                  </a:lnTo>
                  <a:lnTo>
                    <a:pt x="0" y="1510474"/>
                  </a:lnTo>
                  <a:lnTo>
                    <a:pt x="774" y="1523174"/>
                  </a:lnTo>
                  <a:lnTo>
                    <a:pt x="1498" y="1523174"/>
                  </a:lnTo>
                  <a:lnTo>
                    <a:pt x="1879" y="1535874"/>
                  </a:lnTo>
                  <a:lnTo>
                    <a:pt x="67487" y="1535874"/>
                  </a:lnTo>
                  <a:lnTo>
                    <a:pt x="89649" y="1523174"/>
                  </a:lnTo>
                  <a:lnTo>
                    <a:pt x="195110" y="1523174"/>
                  </a:lnTo>
                  <a:lnTo>
                    <a:pt x="200799" y="1510474"/>
                  </a:lnTo>
                  <a:lnTo>
                    <a:pt x="203657" y="1497774"/>
                  </a:lnTo>
                  <a:lnTo>
                    <a:pt x="203974" y="1485074"/>
                  </a:lnTo>
                  <a:lnTo>
                    <a:pt x="202095" y="1472374"/>
                  </a:lnTo>
                  <a:lnTo>
                    <a:pt x="200939" y="1459674"/>
                  </a:lnTo>
                  <a:lnTo>
                    <a:pt x="207098" y="1459674"/>
                  </a:lnTo>
                  <a:lnTo>
                    <a:pt x="213956" y="1421574"/>
                  </a:lnTo>
                  <a:lnTo>
                    <a:pt x="220624" y="1383474"/>
                  </a:lnTo>
                  <a:lnTo>
                    <a:pt x="226999" y="1332674"/>
                  </a:lnTo>
                  <a:lnTo>
                    <a:pt x="232968" y="1269174"/>
                  </a:lnTo>
                  <a:lnTo>
                    <a:pt x="238417" y="1205674"/>
                  </a:lnTo>
                  <a:lnTo>
                    <a:pt x="243230" y="1142174"/>
                  </a:lnTo>
                  <a:lnTo>
                    <a:pt x="248805" y="1091374"/>
                  </a:lnTo>
                  <a:lnTo>
                    <a:pt x="258470" y="1040574"/>
                  </a:lnTo>
                  <a:lnTo>
                    <a:pt x="269925" y="989774"/>
                  </a:lnTo>
                  <a:lnTo>
                    <a:pt x="280885" y="938974"/>
                  </a:lnTo>
                  <a:lnTo>
                    <a:pt x="289052" y="900874"/>
                  </a:lnTo>
                  <a:lnTo>
                    <a:pt x="296379" y="900874"/>
                  </a:lnTo>
                  <a:lnTo>
                    <a:pt x="301320" y="926274"/>
                  </a:lnTo>
                  <a:lnTo>
                    <a:pt x="312750" y="1015174"/>
                  </a:lnTo>
                  <a:lnTo>
                    <a:pt x="318985" y="1065974"/>
                  </a:lnTo>
                  <a:lnTo>
                    <a:pt x="321017" y="1078674"/>
                  </a:lnTo>
                  <a:lnTo>
                    <a:pt x="323697" y="1104074"/>
                  </a:lnTo>
                  <a:lnTo>
                    <a:pt x="326136" y="1129474"/>
                  </a:lnTo>
                  <a:lnTo>
                    <a:pt x="327533" y="1142174"/>
                  </a:lnTo>
                  <a:lnTo>
                    <a:pt x="328053" y="1180274"/>
                  </a:lnTo>
                  <a:lnTo>
                    <a:pt x="328142" y="1205674"/>
                  </a:lnTo>
                  <a:lnTo>
                    <a:pt x="327837" y="1256474"/>
                  </a:lnTo>
                  <a:lnTo>
                    <a:pt x="327279" y="1319974"/>
                  </a:lnTo>
                  <a:lnTo>
                    <a:pt x="327456" y="1383474"/>
                  </a:lnTo>
                  <a:lnTo>
                    <a:pt x="329272" y="1421574"/>
                  </a:lnTo>
                  <a:lnTo>
                    <a:pt x="333667" y="1446974"/>
                  </a:lnTo>
                  <a:lnTo>
                    <a:pt x="331952" y="1472374"/>
                  </a:lnTo>
                  <a:lnTo>
                    <a:pt x="329907" y="1485074"/>
                  </a:lnTo>
                  <a:lnTo>
                    <a:pt x="326186" y="1497774"/>
                  </a:lnTo>
                  <a:lnTo>
                    <a:pt x="319481" y="1510474"/>
                  </a:lnTo>
                  <a:lnTo>
                    <a:pt x="322859" y="1535874"/>
                  </a:lnTo>
                  <a:lnTo>
                    <a:pt x="404850" y="1535874"/>
                  </a:lnTo>
                  <a:lnTo>
                    <a:pt x="418858" y="1523174"/>
                  </a:lnTo>
                  <a:lnTo>
                    <a:pt x="421627" y="1497774"/>
                  </a:lnTo>
                  <a:lnTo>
                    <a:pt x="419188" y="1485074"/>
                  </a:lnTo>
                  <a:lnTo>
                    <a:pt x="417614" y="1472374"/>
                  </a:lnTo>
                  <a:lnTo>
                    <a:pt x="420116" y="1459674"/>
                  </a:lnTo>
                  <a:lnTo>
                    <a:pt x="423227" y="1459674"/>
                  </a:lnTo>
                  <a:lnTo>
                    <a:pt x="426427" y="1446974"/>
                  </a:lnTo>
                  <a:lnTo>
                    <a:pt x="429145" y="1434274"/>
                  </a:lnTo>
                  <a:lnTo>
                    <a:pt x="432676" y="1383474"/>
                  </a:lnTo>
                  <a:lnTo>
                    <a:pt x="433438" y="1332674"/>
                  </a:lnTo>
                  <a:lnTo>
                    <a:pt x="432612" y="1281874"/>
                  </a:lnTo>
                  <a:lnTo>
                    <a:pt x="431431" y="1218374"/>
                  </a:lnTo>
                  <a:lnTo>
                    <a:pt x="431076" y="1167574"/>
                  </a:lnTo>
                  <a:lnTo>
                    <a:pt x="432854" y="1142174"/>
                  </a:lnTo>
                  <a:lnTo>
                    <a:pt x="436397" y="1116774"/>
                  </a:lnTo>
                  <a:lnTo>
                    <a:pt x="439851" y="1078674"/>
                  </a:lnTo>
                  <a:lnTo>
                    <a:pt x="441413" y="1027874"/>
                  </a:lnTo>
                  <a:lnTo>
                    <a:pt x="441350" y="964374"/>
                  </a:lnTo>
                  <a:lnTo>
                    <a:pt x="440867" y="926274"/>
                  </a:lnTo>
                  <a:lnTo>
                    <a:pt x="440182" y="900874"/>
                  </a:lnTo>
                  <a:lnTo>
                    <a:pt x="439508" y="875474"/>
                  </a:lnTo>
                  <a:lnTo>
                    <a:pt x="436841" y="824674"/>
                  </a:lnTo>
                  <a:lnTo>
                    <a:pt x="437032" y="799274"/>
                  </a:lnTo>
                  <a:lnTo>
                    <a:pt x="439496" y="773874"/>
                  </a:lnTo>
                  <a:lnTo>
                    <a:pt x="440143" y="761174"/>
                  </a:lnTo>
                  <a:lnTo>
                    <a:pt x="434924" y="723074"/>
                  </a:lnTo>
                  <a:lnTo>
                    <a:pt x="489331" y="723074"/>
                  </a:lnTo>
                  <a:lnTo>
                    <a:pt x="499148" y="710374"/>
                  </a:lnTo>
                  <a:lnTo>
                    <a:pt x="513219" y="684974"/>
                  </a:lnTo>
                  <a:lnTo>
                    <a:pt x="527278" y="659574"/>
                  </a:lnTo>
                  <a:lnTo>
                    <a:pt x="553339" y="608774"/>
                  </a:lnTo>
                  <a:lnTo>
                    <a:pt x="573760" y="557974"/>
                  </a:lnTo>
                  <a:lnTo>
                    <a:pt x="585012" y="532574"/>
                  </a:lnTo>
                  <a:lnTo>
                    <a:pt x="593001" y="519874"/>
                  </a:lnTo>
                  <a:lnTo>
                    <a:pt x="596188" y="507174"/>
                  </a:lnTo>
                  <a:close/>
                </a:path>
                <a:path w="1237614" h="1536700">
                  <a:moveTo>
                    <a:pt x="1237056" y="1524000"/>
                  </a:moveTo>
                  <a:lnTo>
                    <a:pt x="1235938" y="1524000"/>
                  </a:lnTo>
                  <a:lnTo>
                    <a:pt x="1229169" y="1511300"/>
                  </a:lnTo>
                  <a:lnTo>
                    <a:pt x="1214691" y="1498600"/>
                  </a:lnTo>
                  <a:lnTo>
                    <a:pt x="1200518" y="1485900"/>
                  </a:lnTo>
                  <a:lnTo>
                    <a:pt x="1188161" y="1473200"/>
                  </a:lnTo>
                  <a:lnTo>
                    <a:pt x="1179080" y="1460500"/>
                  </a:lnTo>
                  <a:lnTo>
                    <a:pt x="1167599" y="1447800"/>
                  </a:lnTo>
                  <a:lnTo>
                    <a:pt x="1158621" y="1435100"/>
                  </a:lnTo>
                  <a:lnTo>
                    <a:pt x="1152156" y="1422400"/>
                  </a:lnTo>
                  <a:lnTo>
                    <a:pt x="1148270" y="1409700"/>
                  </a:lnTo>
                  <a:lnTo>
                    <a:pt x="1155611" y="1409700"/>
                  </a:lnTo>
                  <a:lnTo>
                    <a:pt x="1154201" y="1384300"/>
                  </a:lnTo>
                  <a:lnTo>
                    <a:pt x="1153210" y="1371600"/>
                  </a:lnTo>
                  <a:lnTo>
                    <a:pt x="1152144" y="1358900"/>
                  </a:lnTo>
                  <a:lnTo>
                    <a:pt x="1150543" y="1346200"/>
                  </a:lnTo>
                  <a:lnTo>
                    <a:pt x="1146149" y="1308100"/>
                  </a:lnTo>
                  <a:lnTo>
                    <a:pt x="1143038" y="1270000"/>
                  </a:lnTo>
                  <a:lnTo>
                    <a:pt x="1140802" y="1244600"/>
                  </a:lnTo>
                  <a:lnTo>
                    <a:pt x="1138986" y="1219200"/>
                  </a:lnTo>
                  <a:lnTo>
                    <a:pt x="1134605" y="1181100"/>
                  </a:lnTo>
                  <a:lnTo>
                    <a:pt x="1128471" y="1143000"/>
                  </a:lnTo>
                  <a:lnTo>
                    <a:pt x="1122489" y="1130300"/>
                  </a:lnTo>
                  <a:lnTo>
                    <a:pt x="1118527" y="1104900"/>
                  </a:lnTo>
                  <a:lnTo>
                    <a:pt x="1111021" y="1066800"/>
                  </a:lnTo>
                  <a:lnTo>
                    <a:pt x="1105230" y="1041400"/>
                  </a:lnTo>
                  <a:lnTo>
                    <a:pt x="1095413" y="965200"/>
                  </a:lnTo>
                  <a:lnTo>
                    <a:pt x="1090599" y="901700"/>
                  </a:lnTo>
                  <a:lnTo>
                    <a:pt x="1085989" y="850900"/>
                  </a:lnTo>
                  <a:lnTo>
                    <a:pt x="1079995" y="800100"/>
                  </a:lnTo>
                  <a:lnTo>
                    <a:pt x="1075486" y="787400"/>
                  </a:lnTo>
                  <a:lnTo>
                    <a:pt x="1069873" y="762000"/>
                  </a:lnTo>
                  <a:lnTo>
                    <a:pt x="1063752" y="736600"/>
                  </a:lnTo>
                  <a:lnTo>
                    <a:pt x="1057719" y="723900"/>
                  </a:lnTo>
                  <a:lnTo>
                    <a:pt x="1061554" y="723900"/>
                  </a:lnTo>
                  <a:lnTo>
                    <a:pt x="1064831" y="711200"/>
                  </a:lnTo>
                  <a:lnTo>
                    <a:pt x="1082065" y="711200"/>
                  </a:lnTo>
                  <a:lnTo>
                    <a:pt x="1091336" y="698500"/>
                  </a:lnTo>
                  <a:lnTo>
                    <a:pt x="1099096" y="698500"/>
                  </a:lnTo>
                  <a:lnTo>
                    <a:pt x="1106601" y="685800"/>
                  </a:lnTo>
                  <a:lnTo>
                    <a:pt x="1124280" y="660400"/>
                  </a:lnTo>
                  <a:lnTo>
                    <a:pt x="1133106" y="647700"/>
                  </a:lnTo>
                  <a:lnTo>
                    <a:pt x="1167485" y="609600"/>
                  </a:lnTo>
                  <a:lnTo>
                    <a:pt x="1199273" y="571500"/>
                  </a:lnTo>
                  <a:lnTo>
                    <a:pt x="1217968" y="546100"/>
                  </a:lnTo>
                  <a:lnTo>
                    <a:pt x="1222248" y="533400"/>
                  </a:lnTo>
                  <a:lnTo>
                    <a:pt x="1226807" y="520700"/>
                  </a:lnTo>
                  <a:lnTo>
                    <a:pt x="1230503" y="508000"/>
                  </a:lnTo>
                  <a:lnTo>
                    <a:pt x="1232179" y="495300"/>
                  </a:lnTo>
                  <a:lnTo>
                    <a:pt x="1230122" y="482600"/>
                  </a:lnTo>
                  <a:lnTo>
                    <a:pt x="1224889" y="469900"/>
                  </a:lnTo>
                  <a:lnTo>
                    <a:pt x="1218780" y="469900"/>
                  </a:lnTo>
                  <a:lnTo>
                    <a:pt x="1214120" y="457200"/>
                  </a:lnTo>
                  <a:lnTo>
                    <a:pt x="1208417" y="444500"/>
                  </a:lnTo>
                  <a:lnTo>
                    <a:pt x="1200899" y="431800"/>
                  </a:lnTo>
                  <a:lnTo>
                    <a:pt x="1192949" y="419100"/>
                  </a:lnTo>
                  <a:lnTo>
                    <a:pt x="1185951" y="406400"/>
                  </a:lnTo>
                  <a:lnTo>
                    <a:pt x="1172070" y="393700"/>
                  </a:lnTo>
                  <a:lnTo>
                    <a:pt x="1163320" y="385064"/>
                  </a:lnTo>
                  <a:lnTo>
                    <a:pt x="1163320" y="508000"/>
                  </a:lnTo>
                  <a:lnTo>
                    <a:pt x="1161567" y="520700"/>
                  </a:lnTo>
                  <a:lnTo>
                    <a:pt x="1156233" y="533400"/>
                  </a:lnTo>
                  <a:lnTo>
                    <a:pt x="1147229" y="546100"/>
                  </a:lnTo>
                  <a:lnTo>
                    <a:pt x="1134427" y="571500"/>
                  </a:lnTo>
                  <a:lnTo>
                    <a:pt x="1124521" y="584200"/>
                  </a:lnTo>
                  <a:lnTo>
                    <a:pt x="1114145" y="596900"/>
                  </a:lnTo>
                  <a:lnTo>
                    <a:pt x="1102829" y="609600"/>
                  </a:lnTo>
                  <a:lnTo>
                    <a:pt x="1090117" y="635000"/>
                  </a:lnTo>
                  <a:lnTo>
                    <a:pt x="1088961" y="635000"/>
                  </a:lnTo>
                  <a:lnTo>
                    <a:pt x="1081582" y="647700"/>
                  </a:lnTo>
                  <a:lnTo>
                    <a:pt x="1062380" y="647700"/>
                  </a:lnTo>
                  <a:lnTo>
                    <a:pt x="1051585" y="635000"/>
                  </a:lnTo>
                  <a:lnTo>
                    <a:pt x="1028788" y="635000"/>
                  </a:lnTo>
                  <a:lnTo>
                    <a:pt x="1025296" y="622300"/>
                  </a:lnTo>
                  <a:lnTo>
                    <a:pt x="1021943" y="609600"/>
                  </a:lnTo>
                  <a:lnTo>
                    <a:pt x="1020762" y="584200"/>
                  </a:lnTo>
                  <a:lnTo>
                    <a:pt x="1023289" y="533400"/>
                  </a:lnTo>
                  <a:lnTo>
                    <a:pt x="1028344" y="508000"/>
                  </a:lnTo>
                  <a:lnTo>
                    <a:pt x="1034681" y="482600"/>
                  </a:lnTo>
                  <a:lnTo>
                    <a:pt x="1041107" y="457200"/>
                  </a:lnTo>
                  <a:lnTo>
                    <a:pt x="1047445" y="444500"/>
                  </a:lnTo>
                  <a:lnTo>
                    <a:pt x="1050620" y="431800"/>
                  </a:lnTo>
                  <a:lnTo>
                    <a:pt x="1053795" y="419100"/>
                  </a:lnTo>
                  <a:lnTo>
                    <a:pt x="1060665" y="419100"/>
                  </a:lnTo>
                  <a:lnTo>
                    <a:pt x="1068565" y="406400"/>
                  </a:lnTo>
                  <a:lnTo>
                    <a:pt x="1076655" y="406400"/>
                  </a:lnTo>
                  <a:lnTo>
                    <a:pt x="1081570" y="419100"/>
                  </a:lnTo>
                  <a:lnTo>
                    <a:pt x="1103604" y="431800"/>
                  </a:lnTo>
                  <a:lnTo>
                    <a:pt x="1130681" y="469900"/>
                  </a:lnTo>
                  <a:lnTo>
                    <a:pt x="1153629" y="495300"/>
                  </a:lnTo>
                  <a:lnTo>
                    <a:pt x="1163320" y="508000"/>
                  </a:lnTo>
                  <a:lnTo>
                    <a:pt x="1163320" y="385064"/>
                  </a:lnTo>
                  <a:lnTo>
                    <a:pt x="1159205" y="381000"/>
                  </a:lnTo>
                  <a:lnTo>
                    <a:pt x="1144600" y="368300"/>
                  </a:lnTo>
                  <a:lnTo>
                    <a:pt x="1125512" y="342900"/>
                  </a:lnTo>
                  <a:lnTo>
                    <a:pt x="1119149" y="330200"/>
                  </a:lnTo>
                  <a:lnTo>
                    <a:pt x="1108100" y="317500"/>
                  </a:lnTo>
                  <a:lnTo>
                    <a:pt x="1094016" y="292100"/>
                  </a:lnTo>
                  <a:lnTo>
                    <a:pt x="1078547" y="279400"/>
                  </a:lnTo>
                  <a:lnTo>
                    <a:pt x="1024140" y="279400"/>
                  </a:lnTo>
                  <a:lnTo>
                    <a:pt x="1024369" y="266700"/>
                  </a:lnTo>
                  <a:lnTo>
                    <a:pt x="1020724" y="254000"/>
                  </a:lnTo>
                  <a:lnTo>
                    <a:pt x="1016304" y="241300"/>
                  </a:lnTo>
                  <a:lnTo>
                    <a:pt x="1014145" y="228600"/>
                  </a:lnTo>
                  <a:lnTo>
                    <a:pt x="1020000" y="203200"/>
                  </a:lnTo>
                  <a:lnTo>
                    <a:pt x="1030008" y="190500"/>
                  </a:lnTo>
                  <a:lnTo>
                    <a:pt x="1032878" y="165100"/>
                  </a:lnTo>
                  <a:lnTo>
                    <a:pt x="1017282" y="101600"/>
                  </a:lnTo>
                  <a:lnTo>
                    <a:pt x="1013434" y="88900"/>
                  </a:lnTo>
                  <a:lnTo>
                    <a:pt x="1006792" y="63500"/>
                  </a:lnTo>
                  <a:lnTo>
                    <a:pt x="996035" y="50800"/>
                  </a:lnTo>
                  <a:lnTo>
                    <a:pt x="979830" y="25400"/>
                  </a:lnTo>
                  <a:lnTo>
                    <a:pt x="966343" y="25400"/>
                  </a:lnTo>
                  <a:lnTo>
                    <a:pt x="962431" y="12700"/>
                  </a:lnTo>
                  <a:lnTo>
                    <a:pt x="942467" y="12700"/>
                  </a:lnTo>
                  <a:lnTo>
                    <a:pt x="937933" y="0"/>
                  </a:lnTo>
                  <a:lnTo>
                    <a:pt x="917321" y="0"/>
                  </a:lnTo>
                  <a:lnTo>
                    <a:pt x="899896" y="12700"/>
                  </a:lnTo>
                  <a:lnTo>
                    <a:pt x="881443" y="25400"/>
                  </a:lnTo>
                  <a:lnTo>
                    <a:pt x="863523" y="38100"/>
                  </a:lnTo>
                  <a:lnTo>
                    <a:pt x="855230" y="50800"/>
                  </a:lnTo>
                  <a:lnTo>
                    <a:pt x="849439" y="76200"/>
                  </a:lnTo>
                  <a:lnTo>
                    <a:pt x="841844" y="88900"/>
                  </a:lnTo>
                  <a:lnTo>
                    <a:pt x="828128" y="127000"/>
                  </a:lnTo>
                  <a:lnTo>
                    <a:pt x="817651" y="165100"/>
                  </a:lnTo>
                  <a:lnTo>
                    <a:pt x="822667" y="203200"/>
                  </a:lnTo>
                  <a:lnTo>
                    <a:pt x="826731" y="215900"/>
                  </a:lnTo>
                  <a:lnTo>
                    <a:pt x="813435" y="241300"/>
                  </a:lnTo>
                  <a:lnTo>
                    <a:pt x="806500" y="254000"/>
                  </a:lnTo>
                  <a:lnTo>
                    <a:pt x="805878" y="266700"/>
                  </a:lnTo>
                  <a:lnTo>
                    <a:pt x="808075" y="279400"/>
                  </a:lnTo>
                  <a:lnTo>
                    <a:pt x="806450" y="279400"/>
                  </a:lnTo>
                  <a:lnTo>
                    <a:pt x="806450" y="520700"/>
                  </a:lnTo>
                  <a:lnTo>
                    <a:pt x="805268" y="571500"/>
                  </a:lnTo>
                  <a:lnTo>
                    <a:pt x="798029" y="596900"/>
                  </a:lnTo>
                  <a:lnTo>
                    <a:pt x="787908" y="622300"/>
                  </a:lnTo>
                  <a:lnTo>
                    <a:pt x="778052" y="647700"/>
                  </a:lnTo>
                  <a:lnTo>
                    <a:pt x="753884" y="647700"/>
                  </a:lnTo>
                  <a:lnTo>
                    <a:pt x="741438" y="660400"/>
                  </a:lnTo>
                  <a:lnTo>
                    <a:pt x="727837" y="635000"/>
                  </a:lnTo>
                  <a:lnTo>
                    <a:pt x="716699" y="596900"/>
                  </a:lnTo>
                  <a:lnTo>
                    <a:pt x="706653" y="558800"/>
                  </a:lnTo>
                  <a:lnTo>
                    <a:pt x="696290" y="520700"/>
                  </a:lnTo>
                  <a:lnTo>
                    <a:pt x="696048" y="520700"/>
                  </a:lnTo>
                  <a:lnTo>
                    <a:pt x="704405" y="508000"/>
                  </a:lnTo>
                  <a:lnTo>
                    <a:pt x="717689" y="495300"/>
                  </a:lnTo>
                  <a:lnTo>
                    <a:pt x="732180" y="469900"/>
                  </a:lnTo>
                  <a:lnTo>
                    <a:pt x="741603" y="469900"/>
                  </a:lnTo>
                  <a:lnTo>
                    <a:pt x="749617" y="457200"/>
                  </a:lnTo>
                  <a:lnTo>
                    <a:pt x="757847" y="444500"/>
                  </a:lnTo>
                  <a:lnTo>
                    <a:pt x="767930" y="431800"/>
                  </a:lnTo>
                  <a:lnTo>
                    <a:pt x="787196" y="431800"/>
                  </a:lnTo>
                  <a:lnTo>
                    <a:pt x="788035" y="444500"/>
                  </a:lnTo>
                  <a:lnTo>
                    <a:pt x="789254" y="444500"/>
                  </a:lnTo>
                  <a:lnTo>
                    <a:pt x="790613" y="457200"/>
                  </a:lnTo>
                  <a:lnTo>
                    <a:pt x="791895" y="469900"/>
                  </a:lnTo>
                  <a:lnTo>
                    <a:pt x="796175" y="482600"/>
                  </a:lnTo>
                  <a:lnTo>
                    <a:pt x="800760" y="495300"/>
                  </a:lnTo>
                  <a:lnTo>
                    <a:pt x="804557" y="508000"/>
                  </a:lnTo>
                  <a:lnTo>
                    <a:pt x="806450" y="520700"/>
                  </a:lnTo>
                  <a:lnTo>
                    <a:pt x="806450" y="279400"/>
                  </a:lnTo>
                  <a:lnTo>
                    <a:pt x="798029" y="279400"/>
                  </a:lnTo>
                  <a:lnTo>
                    <a:pt x="785571" y="292100"/>
                  </a:lnTo>
                  <a:lnTo>
                    <a:pt x="772388" y="292100"/>
                  </a:lnTo>
                  <a:lnTo>
                    <a:pt x="759193" y="304800"/>
                  </a:lnTo>
                  <a:lnTo>
                    <a:pt x="746734" y="317500"/>
                  </a:lnTo>
                  <a:lnTo>
                    <a:pt x="724776" y="355600"/>
                  </a:lnTo>
                  <a:lnTo>
                    <a:pt x="695198" y="393700"/>
                  </a:lnTo>
                  <a:lnTo>
                    <a:pt x="662228" y="444500"/>
                  </a:lnTo>
                  <a:lnTo>
                    <a:pt x="630072" y="495300"/>
                  </a:lnTo>
                  <a:lnTo>
                    <a:pt x="628865" y="495300"/>
                  </a:lnTo>
                  <a:lnTo>
                    <a:pt x="627354" y="508000"/>
                  </a:lnTo>
                  <a:lnTo>
                    <a:pt x="623874" y="508000"/>
                  </a:lnTo>
                  <a:lnTo>
                    <a:pt x="622795" y="520700"/>
                  </a:lnTo>
                  <a:lnTo>
                    <a:pt x="623519" y="533400"/>
                  </a:lnTo>
                  <a:lnTo>
                    <a:pt x="626224" y="533400"/>
                  </a:lnTo>
                  <a:lnTo>
                    <a:pt x="631482" y="546100"/>
                  </a:lnTo>
                  <a:lnTo>
                    <a:pt x="636028" y="558800"/>
                  </a:lnTo>
                  <a:lnTo>
                    <a:pt x="641134" y="571500"/>
                  </a:lnTo>
                  <a:lnTo>
                    <a:pt x="648131" y="596900"/>
                  </a:lnTo>
                  <a:lnTo>
                    <a:pt x="658596" y="622300"/>
                  </a:lnTo>
                  <a:lnTo>
                    <a:pt x="672490" y="635000"/>
                  </a:lnTo>
                  <a:lnTo>
                    <a:pt x="687908" y="660400"/>
                  </a:lnTo>
                  <a:lnTo>
                    <a:pt x="702919" y="685800"/>
                  </a:lnTo>
                  <a:lnTo>
                    <a:pt x="705713" y="685800"/>
                  </a:lnTo>
                  <a:lnTo>
                    <a:pt x="708240" y="698500"/>
                  </a:lnTo>
                  <a:lnTo>
                    <a:pt x="712139" y="711200"/>
                  </a:lnTo>
                  <a:lnTo>
                    <a:pt x="719061" y="711200"/>
                  </a:lnTo>
                  <a:lnTo>
                    <a:pt x="725601" y="723900"/>
                  </a:lnTo>
                  <a:lnTo>
                    <a:pt x="752995" y="723900"/>
                  </a:lnTo>
                  <a:lnTo>
                    <a:pt x="750252" y="762000"/>
                  </a:lnTo>
                  <a:lnTo>
                    <a:pt x="750379" y="800100"/>
                  </a:lnTo>
                  <a:lnTo>
                    <a:pt x="752957" y="838200"/>
                  </a:lnTo>
                  <a:lnTo>
                    <a:pt x="757580" y="876300"/>
                  </a:lnTo>
                  <a:lnTo>
                    <a:pt x="764540" y="901700"/>
                  </a:lnTo>
                  <a:lnTo>
                    <a:pt x="777532" y="965200"/>
                  </a:lnTo>
                  <a:lnTo>
                    <a:pt x="792302" y="1028700"/>
                  </a:lnTo>
                  <a:lnTo>
                    <a:pt x="804646" y="1079500"/>
                  </a:lnTo>
                  <a:lnTo>
                    <a:pt x="810310" y="1117600"/>
                  </a:lnTo>
                  <a:lnTo>
                    <a:pt x="813562" y="1181100"/>
                  </a:lnTo>
                  <a:lnTo>
                    <a:pt x="818362" y="1244600"/>
                  </a:lnTo>
                  <a:lnTo>
                    <a:pt x="824153" y="1295400"/>
                  </a:lnTo>
                  <a:lnTo>
                    <a:pt x="830440" y="1333500"/>
                  </a:lnTo>
                  <a:lnTo>
                    <a:pt x="836676" y="1371600"/>
                  </a:lnTo>
                  <a:lnTo>
                    <a:pt x="842340" y="1409700"/>
                  </a:lnTo>
                  <a:lnTo>
                    <a:pt x="846594" y="1409700"/>
                  </a:lnTo>
                  <a:lnTo>
                    <a:pt x="848550" y="1422400"/>
                  </a:lnTo>
                  <a:lnTo>
                    <a:pt x="851255" y="1422400"/>
                  </a:lnTo>
                  <a:lnTo>
                    <a:pt x="852563" y="1435100"/>
                  </a:lnTo>
                  <a:lnTo>
                    <a:pt x="854062" y="1447800"/>
                  </a:lnTo>
                  <a:lnTo>
                    <a:pt x="852881" y="1447800"/>
                  </a:lnTo>
                  <a:lnTo>
                    <a:pt x="846188" y="1460500"/>
                  </a:lnTo>
                  <a:lnTo>
                    <a:pt x="838593" y="1473200"/>
                  </a:lnTo>
                  <a:lnTo>
                    <a:pt x="829868" y="1485900"/>
                  </a:lnTo>
                  <a:lnTo>
                    <a:pt x="822972" y="1498600"/>
                  </a:lnTo>
                  <a:lnTo>
                    <a:pt x="820788" y="1511300"/>
                  </a:lnTo>
                  <a:lnTo>
                    <a:pt x="821169" y="1524000"/>
                  </a:lnTo>
                  <a:lnTo>
                    <a:pt x="823125" y="1524000"/>
                  </a:lnTo>
                  <a:lnTo>
                    <a:pt x="830059" y="1536700"/>
                  </a:lnTo>
                  <a:lnTo>
                    <a:pt x="878814" y="1536700"/>
                  </a:lnTo>
                  <a:lnTo>
                    <a:pt x="901331" y="1524000"/>
                  </a:lnTo>
                  <a:lnTo>
                    <a:pt x="908773" y="1524000"/>
                  </a:lnTo>
                  <a:lnTo>
                    <a:pt x="910348" y="1511300"/>
                  </a:lnTo>
                  <a:lnTo>
                    <a:pt x="909612" y="1498600"/>
                  </a:lnTo>
                  <a:lnTo>
                    <a:pt x="910120" y="1485900"/>
                  </a:lnTo>
                  <a:lnTo>
                    <a:pt x="913409" y="1473200"/>
                  </a:lnTo>
                  <a:lnTo>
                    <a:pt x="916228" y="1473200"/>
                  </a:lnTo>
                  <a:lnTo>
                    <a:pt x="917524" y="1460500"/>
                  </a:lnTo>
                  <a:lnTo>
                    <a:pt x="916266" y="1435100"/>
                  </a:lnTo>
                  <a:lnTo>
                    <a:pt x="915492" y="1435100"/>
                  </a:lnTo>
                  <a:lnTo>
                    <a:pt x="912863" y="1422400"/>
                  </a:lnTo>
                  <a:lnTo>
                    <a:pt x="911326" y="1422400"/>
                  </a:lnTo>
                  <a:lnTo>
                    <a:pt x="915174" y="1409700"/>
                  </a:lnTo>
                  <a:lnTo>
                    <a:pt x="918184" y="1409700"/>
                  </a:lnTo>
                  <a:lnTo>
                    <a:pt x="918578" y="1371600"/>
                  </a:lnTo>
                  <a:lnTo>
                    <a:pt x="918425" y="1346200"/>
                  </a:lnTo>
                  <a:lnTo>
                    <a:pt x="917829" y="1320800"/>
                  </a:lnTo>
                  <a:lnTo>
                    <a:pt x="917194" y="1295400"/>
                  </a:lnTo>
                  <a:lnTo>
                    <a:pt x="916787" y="1270000"/>
                  </a:lnTo>
                  <a:lnTo>
                    <a:pt x="915174" y="1219200"/>
                  </a:lnTo>
                  <a:lnTo>
                    <a:pt x="911758" y="1181100"/>
                  </a:lnTo>
                  <a:lnTo>
                    <a:pt x="909701" y="1168400"/>
                  </a:lnTo>
                  <a:lnTo>
                    <a:pt x="907465" y="1143000"/>
                  </a:lnTo>
                  <a:lnTo>
                    <a:pt x="906640" y="1130300"/>
                  </a:lnTo>
                  <a:lnTo>
                    <a:pt x="906043" y="1117600"/>
                  </a:lnTo>
                  <a:lnTo>
                    <a:pt x="905954" y="1104900"/>
                  </a:lnTo>
                  <a:lnTo>
                    <a:pt x="906627" y="1092200"/>
                  </a:lnTo>
                  <a:lnTo>
                    <a:pt x="910120" y="1028700"/>
                  </a:lnTo>
                  <a:lnTo>
                    <a:pt x="910932" y="990600"/>
                  </a:lnTo>
                  <a:lnTo>
                    <a:pt x="912279" y="939800"/>
                  </a:lnTo>
                  <a:lnTo>
                    <a:pt x="916749" y="850900"/>
                  </a:lnTo>
                  <a:lnTo>
                    <a:pt x="920902" y="850900"/>
                  </a:lnTo>
                  <a:lnTo>
                    <a:pt x="937691" y="889000"/>
                  </a:lnTo>
                  <a:lnTo>
                    <a:pt x="949274" y="914400"/>
                  </a:lnTo>
                  <a:lnTo>
                    <a:pt x="960069" y="939800"/>
                  </a:lnTo>
                  <a:lnTo>
                    <a:pt x="971753" y="965200"/>
                  </a:lnTo>
                  <a:lnTo>
                    <a:pt x="984783" y="1003300"/>
                  </a:lnTo>
                  <a:lnTo>
                    <a:pt x="1000455" y="1054100"/>
                  </a:lnTo>
                  <a:lnTo>
                    <a:pt x="1014031" y="1092200"/>
                  </a:lnTo>
                  <a:lnTo>
                    <a:pt x="1020762" y="1117600"/>
                  </a:lnTo>
                  <a:lnTo>
                    <a:pt x="1023962" y="1143000"/>
                  </a:lnTo>
                  <a:lnTo>
                    <a:pt x="1027582" y="1168400"/>
                  </a:lnTo>
                  <a:lnTo>
                    <a:pt x="1031341" y="1193800"/>
                  </a:lnTo>
                  <a:lnTo>
                    <a:pt x="1034973" y="1219200"/>
                  </a:lnTo>
                  <a:lnTo>
                    <a:pt x="1044511" y="1282700"/>
                  </a:lnTo>
                  <a:lnTo>
                    <a:pt x="1057529" y="1333500"/>
                  </a:lnTo>
                  <a:lnTo>
                    <a:pt x="1069682" y="1384300"/>
                  </a:lnTo>
                  <a:lnTo>
                    <a:pt x="1076629" y="1409700"/>
                  </a:lnTo>
                  <a:lnTo>
                    <a:pt x="1087348" y="1409700"/>
                  </a:lnTo>
                  <a:lnTo>
                    <a:pt x="1088148" y="1422400"/>
                  </a:lnTo>
                  <a:lnTo>
                    <a:pt x="1087716" y="1435100"/>
                  </a:lnTo>
                  <a:lnTo>
                    <a:pt x="1085265" y="1460500"/>
                  </a:lnTo>
                  <a:lnTo>
                    <a:pt x="1079995" y="1473200"/>
                  </a:lnTo>
                  <a:lnTo>
                    <a:pt x="1077493" y="1485900"/>
                  </a:lnTo>
                  <a:lnTo>
                    <a:pt x="1079855" y="1498600"/>
                  </a:lnTo>
                  <a:lnTo>
                    <a:pt x="1083741" y="1498600"/>
                  </a:lnTo>
                  <a:lnTo>
                    <a:pt x="1085773" y="1511300"/>
                  </a:lnTo>
                  <a:lnTo>
                    <a:pt x="1128928" y="1511300"/>
                  </a:lnTo>
                  <a:lnTo>
                    <a:pt x="1136650" y="1524000"/>
                  </a:lnTo>
                  <a:lnTo>
                    <a:pt x="1141641" y="1524000"/>
                  </a:lnTo>
                  <a:lnTo>
                    <a:pt x="1164158" y="1536700"/>
                  </a:lnTo>
                  <a:lnTo>
                    <a:pt x="1232408" y="1536700"/>
                  </a:lnTo>
                  <a:lnTo>
                    <a:pt x="1237056" y="1524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421689" y="7442570"/>
            <a:ext cx="3721735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25" dirty="0">
                <a:solidFill>
                  <a:srgbClr val="FFFFFF"/>
                </a:solidFill>
                <a:latin typeface="Lato Light"/>
                <a:cs typeface="Lato Light"/>
              </a:rPr>
              <a:t>Persona</a:t>
            </a:r>
            <a:r>
              <a:rPr sz="4250" b="0" spc="-390" dirty="0">
                <a:solidFill>
                  <a:srgbClr val="FFFFFF"/>
                </a:solidFill>
                <a:latin typeface="Lato Light"/>
                <a:cs typeface="Lato Light"/>
              </a:rPr>
              <a:t> </a:t>
            </a:r>
            <a:r>
              <a:rPr sz="4250" b="0" spc="50" dirty="0">
                <a:solidFill>
                  <a:srgbClr val="FFFFFF"/>
                </a:solidFill>
                <a:latin typeface="Lato Light"/>
                <a:cs typeface="Lato Light"/>
              </a:rPr>
              <a:t>Builder</a:t>
            </a:r>
            <a:endParaRPr sz="4250">
              <a:latin typeface="Lato Light"/>
              <a:cs typeface="Lato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672808" y="7442570"/>
            <a:ext cx="171323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5" dirty="0">
                <a:solidFill>
                  <a:srgbClr val="FFFFFF"/>
                </a:solidFill>
                <a:latin typeface="Lato Light"/>
                <a:cs typeface="Lato Light"/>
              </a:rPr>
              <a:t>Bud</a:t>
            </a:r>
            <a:r>
              <a:rPr sz="4250" b="0" dirty="0">
                <a:solidFill>
                  <a:srgbClr val="FFFFFF"/>
                </a:solidFill>
                <a:latin typeface="Lato Light"/>
                <a:cs typeface="Lato Light"/>
              </a:rPr>
              <a:t>g</a:t>
            </a:r>
            <a:r>
              <a:rPr sz="4250" b="0" spc="20" dirty="0">
                <a:solidFill>
                  <a:srgbClr val="FFFFFF"/>
                </a:solidFill>
                <a:latin typeface="Lato Light"/>
                <a:cs typeface="Lato Light"/>
              </a:rPr>
              <a:t>et</a:t>
            </a:r>
            <a:endParaRPr sz="4250">
              <a:latin typeface="Lato Light"/>
              <a:cs typeface="Lato 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960605" y="7442570"/>
            <a:ext cx="173355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45" dirty="0">
                <a:solidFill>
                  <a:srgbClr val="FFFFFF"/>
                </a:solidFill>
                <a:latin typeface="Lato Light"/>
                <a:cs typeface="Lato Light"/>
              </a:rPr>
              <a:t>Resu</a:t>
            </a:r>
            <a:r>
              <a:rPr sz="4250" b="0" spc="10" dirty="0">
                <a:solidFill>
                  <a:srgbClr val="FFFFFF"/>
                </a:solidFill>
                <a:latin typeface="Lato Light"/>
                <a:cs typeface="Lato Light"/>
              </a:rPr>
              <a:t>l</a:t>
            </a:r>
            <a:r>
              <a:rPr sz="4250" b="0" spc="70" dirty="0">
                <a:solidFill>
                  <a:srgbClr val="FFFFFF"/>
                </a:solidFill>
                <a:latin typeface="Lato Light"/>
                <a:cs typeface="Lato Light"/>
              </a:rPr>
              <a:t>t</a:t>
            </a:r>
            <a:r>
              <a:rPr sz="4250" b="0" spc="35" dirty="0">
                <a:solidFill>
                  <a:srgbClr val="FFFFFF"/>
                </a:solidFill>
                <a:latin typeface="Lato Light"/>
                <a:cs typeface="Lato Light"/>
              </a:rPr>
              <a:t>s</a:t>
            </a:r>
            <a:endParaRPr sz="4250">
              <a:latin typeface="Lato Light"/>
              <a:cs typeface="Lato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7739732" y="0"/>
              <a:ext cx="4624623" cy="52467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58717" y="272319"/>
              <a:ext cx="3787140" cy="3498850"/>
            </a:xfrm>
            <a:custGeom>
              <a:avLst/>
              <a:gdLst/>
              <a:ahLst/>
              <a:cxnLst/>
              <a:rect l="l" t="t" r="r" b="b"/>
              <a:pathLst>
                <a:path w="3787140" h="3498850">
                  <a:moveTo>
                    <a:pt x="1916414" y="0"/>
                  </a:moveTo>
                  <a:lnTo>
                    <a:pt x="1870263" y="0"/>
                  </a:lnTo>
                  <a:lnTo>
                    <a:pt x="1824124" y="1033"/>
                  </a:lnTo>
                  <a:lnTo>
                    <a:pt x="1778018" y="3099"/>
                  </a:lnTo>
                  <a:lnTo>
                    <a:pt x="1731967" y="6198"/>
                  </a:lnTo>
                  <a:lnTo>
                    <a:pt x="1685993" y="10330"/>
                  </a:lnTo>
                  <a:lnTo>
                    <a:pt x="1640118" y="15495"/>
                  </a:lnTo>
                  <a:lnTo>
                    <a:pt x="1594365" y="21693"/>
                  </a:lnTo>
                  <a:lnTo>
                    <a:pt x="1548754" y="28924"/>
                  </a:lnTo>
                  <a:lnTo>
                    <a:pt x="1503310" y="37188"/>
                  </a:lnTo>
                  <a:lnTo>
                    <a:pt x="1458052" y="46485"/>
                  </a:lnTo>
                  <a:lnTo>
                    <a:pt x="1413005" y="56815"/>
                  </a:lnTo>
                  <a:lnTo>
                    <a:pt x="1368188" y="68178"/>
                  </a:lnTo>
                  <a:lnTo>
                    <a:pt x="1323626" y="80574"/>
                  </a:lnTo>
                  <a:lnTo>
                    <a:pt x="1279339" y="94003"/>
                  </a:lnTo>
                  <a:lnTo>
                    <a:pt x="1235349" y="108465"/>
                  </a:lnTo>
                  <a:lnTo>
                    <a:pt x="1191680" y="123960"/>
                  </a:lnTo>
                  <a:lnTo>
                    <a:pt x="1148352" y="140488"/>
                  </a:lnTo>
                  <a:lnTo>
                    <a:pt x="1105388" y="158049"/>
                  </a:lnTo>
                  <a:lnTo>
                    <a:pt x="1062809" y="176643"/>
                  </a:lnTo>
                  <a:lnTo>
                    <a:pt x="1020639" y="196270"/>
                  </a:lnTo>
                  <a:lnTo>
                    <a:pt x="978899" y="216930"/>
                  </a:lnTo>
                  <a:lnTo>
                    <a:pt x="937611" y="238623"/>
                  </a:lnTo>
                  <a:lnTo>
                    <a:pt x="896797" y="261349"/>
                  </a:lnTo>
                  <a:lnTo>
                    <a:pt x="856479" y="285108"/>
                  </a:lnTo>
                  <a:lnTo>
                    <a:pt x="816679" y="309900"/>
                  </a:lnTo>
                  <a:lnTo>
                    <a:pt x="777419" y="335725"/>
                  </a:lnTo>
                  <a:lnTo>
                    <a:pt x="738722" y="362583"/>
                  </a:lnTo>
                  <a:lnTo>
                    <a:pt x="700609" y="390474"/>
                  </a:lnTo>
                  <a:lnTo>
                    <a:pt x="663102" y="419398"/>
                  </a:lnTo>
                  <a:lnTo>
                    <a:pt x="626224" y="449355"/>
                  </a:lnTo>
                  <a:lnTo>
                    <a:pt x="589996" y="480345"/>
                  </a:lnTo>
                  <a:lnTo>
                    <a:pt x="554441" y="512368"/>
                  </a:lnTo>
                  <a:lnTo>
                    <a:pt x="518670" y="546305"/>
                  </a:lnTo>
                  <a:lnTo>
                    <a:pt x="484092" y="580904"/>
                  </a:lnTo>
                  <a:lnTo>
                    <a:pt x="450707" y="616144"/>
                  </a:lnTo>
                  <a:lnTo>
                    <a:pt x="418513" y="652000"/>
                  </a:lnTo>
                  <a:lnTo>
                    <a:pt x="387512" y="688451"/>
                  </a:lnTo>
                  <a:lnTo>
                    <a:pt x="357704" y="725475"/>
                  </a:lnTo>
                  <a:lnTo>
                    <a:pt x="329087" y="763048"/>
                  </a:lnTo>
                  <a:lnTo>
                    <a:pt x="301663" y="801149"/>
                  </a:lnTo>
                  <a:lnTo>
                    <a:pt x="275432" y="839755"/>
                  </a:lnTo>
                  <a:lnTo>
                    <a:pt x="250392" y="878844"/>
                  </a:lnTo>
                  <a:lnTo>
                    <a:pt x="226545" y="918392"/>
                  </a:lnTo>
                  <a:lnTo>
                    <a:pt x="203891" y="958379"/>
                  </a:lnTo>
                  <a:lnTo>
                    <a:pt x="182429" y="998780"/>
                  </a:lnTo>
                  <a:lnTo>
                    <a:pt x="162159" y="1039575"/>
                  </a:lnTo>
                  <a:lnTo>
                    <a:pt x="143081" y="1080740"/>
                  </a:lnTo>
                  <a:lnTo>
                    <a:pt x="125196" y="1122253"/>
                  </a:lnTo>
                  <a:lnTo>
                    <a:pt x="108503" y="1164091"/>
                  </a:lnTo>
                  <a:lnTo>
                    <a:pt x="93003" y="1206232"/>
                  </a:lnTo>
                  <a:lnTo>
                    <a:pt x="78694" y="1248654"/>
                  </a:lnTo>
                  <a:lnTo>
                    <a:pt x="65579" y="1291334"/>
                  </a:lnTo>
                  <a:lnTo>
                    <a:pt x="53655" y="1334250"/>
                  </a:lnTo>
                  <a:lnTo>
                    <a:pt x="42924" y="1377379"/>
                  </a:lnTo>
                  <a:lnTo>
                    <a:pt x="33385" y="1420699"/>
                  </a:lnTo>
                  <a:lnTo>
                    <a:pt x="25039" y="1464187"/>
                  </a:lnTo>
                  <a:lnTo>
                    <a:pt x="17885" y="1507822"/>
                  </a:lnTo>
                  <a:lnTo>
                    <a:pt x="11923" y="1551579"/>
                  </a:lnTo>
                  <a:lnTo>
                    <a:pt x="7154" y="1595438"/>
                  </a:lnTo>
                  <a:lnTo>
                    <a:pt x="3577" y="1639375"/>
                  </a:lnTo>
                  <a:lnTo>
                    <a:pt x="1192" y="1683369"/>
                  </a:lnTo>
                  <a:lnTo>
                    <a:pt x="0" y="1727396"/>
                  </a:lnTo>
                  <a:lnTo>
                    <a:pt x="0" y="1771435"/>
                  </a:lnTo>
                  <a:lnTo>
                    <a:pt x="1192" y="1815462"/>
                  </a:lnTo>
                  <a:lnTo>
                    <a:pt x="3577" y="1859455"/>
                  </a:lnTo>
                  <a:lnTo>
                    <a:pt x="7154" y="1903393"/>
                  </a:lnTo>
                  <a:lnTo>
                    <a:pt x="11923" y="1947252"/>
                  </a:lnTo>
                  <a:lnTo>
                    <a:pt x="17885" y="1991010"/>
                  </a:lnTo>
                  <a:lnTo>
                    <a:pt x="25039" y="2034645"/>
                  </a:lnTo>
                  <a:lnTo>
                    <a:pt x="33385" y="2078134"/>
                  </a:lnTo>
                  <a:lnTo>
                    <a:pt x="42924" y="2121454"/>
                  </a:lnTo>
                  <a:lnTo>
                    <a:pt x="53655" y="2164584"/>
                  </a:lnTo>
                  <a:lnTo>
                    <a:pt x="65579" y="2207501"/>
                  </a:lnTo>
                  <a:lnTo>
                    <a:pt x="78694" y="2250182"/>
                  </a:lnTo>
                  <a:lnTo>
                    <a:pt x="93003" y="2292605"/>
                  </a:lnTo>
                  <a:lnTo>
                    <a:pt x="108503" y="2334747"/>
                  </a:lnTo>
                  <a:lnTo>
                    <a:pt x="125196" y="2376587"/>
                  </a:lnTo>
                  <a:lnTo>
                    <a:pt x="143081" y="2418101"/>
                  </a:lnTo>
                  <a:lnTo>
                    <a:pt x="162159" y="2459267"/>
                  </a:lnTo>
                  <a:lnTo>
                    <a:pt x="182429" y="2500063"/>
                  </a:lnTo>
                  <a:lnTo>
                    <a:pt x="203891" y="2540466"/>
                  </a:lnTo>
                  <a:lnTo>
                    <a:pt x="226545" y="2580454"/>
                  </a:lnTo>
                  <a:lnTo>
                    <a:pt x="250392" y="2620005"/>
                  </a:lnTo>
                  <a:lnTo>
                    <a:pt x="275432" y="2659095"/>
                  </a:lnTo>
                  <a:lnTo>
                    <a:pt x="301663" y="2697703"/>
                  </a:lnTo>
                  <a:lnTo>
                    <a:pt x="329087" y="2735806"/>
                  </a:lnTo>
                  <a:lnTo>
                    <a:pt x="357704" y="2773381"/>
                  </a:lnTo>
                  <a:lnTo>
                    <a:pt x="387512" y="2810407"/>
                  </a:lnTo>
                  <a:lnTo>
                    <a:pt x="418513" y="2846860"/>
                  </a:lnTo>
                  <a:lnTo>
                    <a:pt x="450707" y="2882719"/>
                  </a:lnTo>
                  <a:lnTo>
                    <a:pt x="484092" y="2917960"/>
                  </a:lnTo>
                  <a:lnTo>
                    <a:pt x="518670" y="2952562"/>
                  </a:lnTo>
                  <a:lnTo>
                    <a:pt x="554441" y="2986502"/>
                  </a:lnTo>
                  <a:lnTo>
                    <a:pt x="589996" y="3018520"/>
                  </a:lnTo>
                  <a:lnTo>
                    <a:pt x="626224" y="3049505"/>
                  </a:lnTo>
                  <a:lnTo>
                    <a:pt x="663102" y="3079458"/>
                  </a:lnTo>
                  <a:lnTo>
                    <a:pt x="700609" y="3108377"/>
                  </a:lnTo>
                  <a:lnTo>
                    <a:pt x="738722" y="3136264"/>
                  </a:lnTo>
                  <a:lnTo>
                    <a:pt x="777419" y="3163118"/>
                  </a:lnTo>
                  <a:lnTo>
                    <a:pt x="816679" y="3188939"/>
                  </a:lnTo>
                  <a:lnTo>
                    <a:pt x="856479" y="3213727"/>
                  </a:lnTo>
                  <a:lnTo>
                    <a:pt x="896797" y="3237483"/>
                  </a:lnTo>
                  <a:lnTo>
                    <a:pt x="937611" y="3260205"/>
                  </a:lnTo>
                  <a:lnTo>
                    <a:pt x="978899" y="3281895"/>
                  </a:lnTo>
                  <a:lnTo>
                    <a:pt x="1020639" y="3302552"/>
                  </a:lnTo>
                  <a:lnTo>
                    <a:pt x="1062809" y="3322176"/>
                  </a:lnTo>
                  <a:lnTo>
                    <a:pt x="1105388" y="3340767"/>
                  </a:lnTo>
                  <a:lnTo>
                    <a:pt x="1148352" y="3358325"/>
                  </a:lnTo>
                  <a:lnTo>
                    <a:pt x="1191680" y="3374851"/>
                  </a:lnTo>
                  <a:lnTo>
                    <a:pt x="1235349" y="3390343"/>
                  </a:lnTo>
                  <a:lnTo>
                    <a:pt x="1279339" y="3404803"/>
                  </a:lnTo>
                  <a:lnTo>
                    <a:pt x="1323626" y="3418230"/>
                  </a:lnTo>
                  <a:lnTo>
                    <a:pt x="1368188" y="3430624"/>
                  </a:lnTo>
                  <a:lnTo>
                    <a:pt x="1413005" y="3441985"/>
                  </a:lnTo>
                  <a:lnTo>
                    <a:pt x="1458052" y="3452314"/>
                  </a:lnTo>
                  <a:lnTo>
                    <a:pt x="1503310" y="3461609"/>
                  </a:lnTo>
                  <a:lnTo>
                    <a:pt x="1548754" y="3469872"/>
                  </a:lnTo>
                  <a:lnTo>
                    <a:pt x="1594365" y="3477102"/>
                  </a:lnTo>
                  <a:lnTo>
                    <a:pt x="1640118" y="3483299"/>
                  </a:lnTo>
                  <a:lnTo>
                    <a:pt x="1685993" y="3488463"/>
                  </a:lnTo>
                  <a:lnTo>
                    <a:pt x="1731967" y="3492595"/>
                  </a:lnTo>
                  <a:lnTo>
                    <a:pt x="1778018" y="3495693"/>
                  </a:lnTo>
                  <a:lnTo>
                    <a:pt x="1824124" y="3497759"/>
                  </a:lnTo>
                  <a:lnTo>
                    <a:pt x="1870263" y="3498792"/>
                  </a:lnTo>
                  <a:lnTo>
                    <a:pt x="1916414" y="3498792"/>
                  </a:lnTo>
                  <a:lnTo>
                    <a:pt x="1962553" y="3497759"/>
                  </a:lnTo>
                  <a:lnTo>
                    <a:pt x="2008659" y="3495693"/>
                  </a:lnTo>
                  <a:lnTo>
                    <a:pt x="2054711" y="3492595"/>
                  </a:lnTo>
                  <a:lnTo>
                    <a:pt x="2100685" y="3488463"/>
                  </a:lnTo>
                  <a:lnTo>
                    <a:pt x="2146559" y="3483299"/>
                  </a:lnTo>
                  <a:lnTo>
                    <a:pt x="2192313" y="3477102"/>
                  </a:lnTo>
                  <a:lnTo>
                    <a:pt x="2237923" y="3469872"/>
                  </a:lnTo>
                  <a:lnTo>
                    <a:pt x="2283368" y="3461609"/>
                  </a:lnTo>
                  <a:lnTo>
                    <a:pt x="2328625" y="3452314"/>
                  </a:lnTo>
                  <a:lnTo>
                    <a:pt x="2373673" y="3441985"/>
                  </a:lnTo>
                  <a:lnTo>
                    <a:pt x="2418490" y="3430624"/>
                  </a:lnTo>
                  <a:lnTo>
                    <a:pt x="2463053" y="3418230"/>
                  </a:lnTo>
                  <a:lnTo>
                    <a:pt x="2507340" y="3404803"/>
                  </a:lnTo>
                  <a:lnTo>
                    <a:pt x="2551330" y="3390343"/>
                  </a:lnTo>
                  <a:lnTo>
                    <a:pt x="2595000" y="3374851"/>
                  </a:lnTo>
                  <a:lnTo>
                    <a:pt x="2638328" y="3358325"/>
                  </a:lnTo>
                  <a:lnTo>
                    <a:pt x="2681292" y="3340767"/>
                  </a:lnTo>
                  <a:lnTo>
                    <a:pt x="2723871" y="3322176"/>
                  </a:lnTo>
                  <a:lnTo>
                    <a:pt x="2766041" y="3302552"/>
                  </a:lnTo>
                  <a:lnTo>
                    <a:pt x="2807782" y="3281895"/>
                  </a:lnTo>
                  <a:lnTo>
                    <a:pt x="2849070" y="3260205"/>
                  </a:lnTo>
                  <a:lnTo>
                    <a:pt x="2889885" y="3237483"/>
                  </a:lnTo>
                  <a:lnTo>
                    <a:pt x="2930203" y="3213727"/>
                  </a:lnTo>
                  <a:lnTo>
                    <a:pt x="2970003" y="3188939"/>
                  </a:lnTo>
                  <a:lnTo>
                    <a:pt x="3009263" y="3163118"/>
                  </a:lnTo>
                  <a:lnTo>
                    <a:pt x="3047961" y="3136264"/>
                  </a:lnTo>
                  <a:lnTo>
                    <a:pt x="3086075" y="3108377"/>
                  </a:lnTo>
                  <a:lnTo>
                    <a:pt x="3123582" y="3079458"/>
                  </a:lnTo>
                  <a:lnTo>
                    <a:pt x="3160460" y="3049505"/>
                  </a:lnTo>
                  <a:lnTo>
                    <a:pt x="3196688" y="3018520"/>
                  </a:lnTo>
                  <a:lnTo>
                    <a:pt x="3232244" y="2986502"/>
                  </a:lnTo>
                  <a:lnTo>
                    <a:pt x="3268015" y="2952562"/>
                  </a:lnTo>
                  <a:lnTo>
                    <a:pt x="3302593" y="2917960"/>
                  </a:lnTo>
                  <a:lnTo>
                    <a:pt x="3335978" y="2882719"/>
                  </a:lnTo>
                  <a:lnTo>
                    <a:pt x="3368172" y="2846860"/>
                  </a:lnTo>
                  <a:lnTo>
                    <a:pt x="3399173" y="2810407"/>
                  </a:lnTo>
                  <a:lnTo>
                    <a:pt x="3428981" y="2773381"/>
                  </a:lnTo>
                  <a:lnTo>
                    <a:pt x="3457598" y="2735806"/>
                  </a:lnTo>
                  <a:lnTo>
                    <a:pt x="3485022" y="2697703"/>
                  </a:lnTo>
                  <a:lnTo>
                    <a:pt x="3511253" y="2659095"/>
                  </a:lnTo>
                  <a:lnTo>
                    <a:pt x="3536293" y="2620005"/>
                  </a:lnTo>
                  <a:lnTo>
                    <a:pt x="3560140" y="2580454"/>
                  </a:lnTo>
                  <a:lnTo>
                    <a:pt x="3582794" y="2540466"/>
                  </a:lnTo>
                  <a:lnTo>
                    <a:pt x="3604256" y="2500063"/>
                  </a:lnTo>
                  <a:lnTo>
                    <a:pt x="3624526" y="2459267"/>
                  </a:lnTo>
                  <a:lnTo>
                    <a:pt x="3643604" y="2418101"/>
                  </a:lnTo>
                  <a:lnTo>
                    <a:pt x="3661489" y="2376587"/>
                  </a:lnTo>
                  <a:lnTo>
                    <a:pt x="3678182" y="2334747"/>
                  </a:lnTo>
                  <a:lnTo>
                    <a:pt x="3693683" y="2292605"/>
                  </a:lnTo>
                  <a:lnTo>
                    <a:pt x="3707991" y="2250182"/>
                  </a:lnTo>
                  <a:lnTo>
                    <a:pt x="3721106" y="2207501"/>
                  </a:lnTo>
                  <a:lnTo>
                    <a:pt x="3733030" y="2164584"/>
                  </a:lnTo>
                  <a:lnTo>
                    <a:pt x="3743761" y="2121454"/>
                  </a:lnTo>
                  <a:lnTo>
                    <a:pt x="3753300" y="2078134"/>
                  </a:lnTo>
                  <a:lnTo>
                    <a:pt x="3761646" y="2034645"/>
                  </a:lnTo>
                  <a:lnTo>
                    <a:pt x="3768800" y="1991010"/>
                  </a:lnTo>
                  <a:lnTo>
                    <a:pt x="3774762" y="1947252"/>
                  </a:lnTo>
                  <a:lnTo>
                    <a:pt x="3779531" y="1903393"/>
                  </a:lnTo>
                  <a:lnTo>
                    <a:pt x="3783109" y="1859455"/>
                  </a:lnTo>
                  <a:lnTo>
                    <a:pt x="3785493" y="1815462"/>
                  </a:lnTo>
                  <a:lnTo>
                    <a:pt x="3786686" y="1771435"/>
                  </a:lnTo>
                  <a:lnTo>
                    <a:pt x="3786686" y="1727396"/>
                  </a:lnTo>
                  <a:lnTo>
                    <a:pt x="3785493" y="1683369"/>
                  </a:lnTo>
                  <a:lnTo>
                    <a:pt x="3783109" y="1639375"/>
                  </a:lnTo>
                  <a:lnTo>
                    <a:pt x="3779531" y="1595438"/>
                  </a:lnTo>
                  <a:lnTo>
                    <a:pt x="3774762" y="1551579"/>
                  </a:lnTo>
                  <a:lnTo>
                    <a:pt x="3768800" y="1507822"/>
                  </a:lnTo>
                  <a:lnTo>
                    <a:pt x="3761646" y="1464187"/>
                  </a:lnTo>
                  <a:lnTo>
                    <a:pt x="3753300" y="1420699"/>
                  </a:lnTo>
                  <a:lnTo>
                    <a:pt x="3743761" y="1377379"/>
                  </a:lnTo>
                  <a:lnTo>
                    <a:pt x="3733030" y="1334250"/>
                  </a:lnTo>
                  <a:lnTo>
                    <a:pt x="3721106" y="1291334"/>
                  </a:lnTo>
                  <a:lnTo>
                    <a:pt x="3707991" y="1248654"/>
                  </a:lnTo>
                  <a:lnTo>
                    <a:pt x="3693683" y="1206232"/>
                  </a:lnTo>
                  <a:lnTo>
                    <a:pt x="3678182" y="1164091"/>
                  </a:lnTo>
                  <a:lnTo>
                    <a:pt x="3661489" y="1122253"/>
                  </a:lnTo>
                  <a:lnTo>
                    <a:pt x="3643604" y="1080740"/>
                  </a:lnTo>
                  <a:lnTo>
                    <a:pt x="3624526" y="1039575"/>
                  </a:lnTo>
                  <a:lnTo>
                    <a:pt x="3604256" y="998780"/>
                  </a:lnTo>
                  <a:lnTo>
                    <a:pt x="3582794" y="958379"/>
                  </a:lnTo>
                  <a:lnTo>
                    <a:pt x="3560140" y="918392"/>
                  </a:lnTo>
                  <a:lnTo>
                    <a:pt x="3536293" y="878844"/>
                  </a:lnTo>
                  <a:lnTo>
                    <a:pt x="3511253" y="839755"/>
                  </a:lnTo>
                  <a:lnTo>
                    <a:pt x="3485022" y="801149"/>
                  </a:lnTo>
                  <a:lnTo>
                    <a:pt x="3457598" y="763048"/>
                  </a:lnTo>
                  <a:lnTo>
                    <a:pt x="3428981" y="725475"/>
                  </a:lnTo>
                  <a:lnTo>
                    <a:pt x="3399173" y="688451"/>
                  </a:lnTo>
                  <a:lnTo>
                    <a:pt x="3368172" y="652000"/>
                  </a:lnTo>
                  <a:lnTo>
                    <a:pt x="3335978" y="616144"/>
                  </a:lnTo>
                  <a:lnTo>
                    <a:pt x="3302593" y="580904"/>
                  </a:lnTo>
                  <a:lnTo>
                    <a:pt x="3268015" y="546305"/>
                  </a:lnTo>
                  <a:lnTo>
                    <a:pt x="3232244" y="512368"/>
                  </a:lnTo>
                  <a:lnTo>
                    <a:pt x="3196688" y="480345"/>
                  </a:lnTo>
                  <a:lnTo>
                    <a:pt x="3160460" y="449355"/>
                  </a:lnTo>
                  <a:lnTo>
                    <a:pt x="3123582" y="419398"/>
                  </a:lnTo>
                  <a:lnTo>
                    <a:pt x="3086075" y="390474"/>
                  </a:lnTo>
                  <a:lnTo>
                    <a:pt x="3047961" y="362583"/>
                  </a:lnTo>
                  <a:lnTo>
                    <a:pt x="3009263" y="335725"/>
                  </a:lnTo>
                  <a:lnTo>
                    <a:pt x="2970003" y="309900"/>
                  </a:lnTo>
                  <a:lnTo>
                    <a:pt x="2930203" y="285108"/>
                  </a:lnTo>
                  <a:lnTo>
                    <a:pt x="2889885" y="261349"/>
                  </a:lnTo>
                  <a:lnTo>
                    <a:pt x="2849070" y="238623"/>
                  </a:lnTo>
                  <a:lnTo>
                    <a:pt x="2807782" y="216930"/>
                  </a:lnTo>
                  <a:lnTo>
                    <a:pt x="2766041" y="196270"/>
                  </a:lnTo>
                  <a:lnTo>
                    <a:pt x="2723871" y="176643"/>
                  </a:lnTo>
                  <a:lnTo>
                    <a:pt x="2681292" y="158049"/>
                  </a:lnTo>
                  <a:lnTo>
                    <a:pt x="2638328" y="140488"/>
                  </a:lnTo>
                  <a:lnTo>
                    <a:pt x="2595000" y="123960"/>
                  </a:lnTo>
                  <a:lnTo>
                    <a:pt x="2551330" y="108465"/>
                  </a:lnTo>
                  <a:lnTo>
                    <a:pt x="2507340" y="94003"/>
                  </a:lnTo>
                  <a:lnTo>
                    <a:pt x="2463053" y="80574"/>
                  </a:lnTo>
                  <a:lnTo>
                    <a:pt x="2418490" y="68178"/>
                  </a:lnTo>
                  <a:lnTo>
                    <a:pt x="2373673" y="56815"/>
                  </a:lnTo>
                  <a:lnTo>
                    <a:pt x="2328625" y="46485"/>
                  </a:lnTo>
                  <a:lnTo>
                    <a:pt x="2283368" y="37188"/>
                  </a:lnTo>
                  <a:lnTo>
                    <a:pt x="2237923" y="28924"/>
                  </a:lnTo>
                  <a:lnTo>
                    <a:pt x="2192313" y="21693"/>
                  </a:lnTo>
                  <a:lnTo>
                    <a:pt x="2146559" y="15495"/>
                  </a:lnTo>
                  <a:lnTo>
                    <a:pt x="2100685" y="10330"/>
                  </a:lnTo>
                  <a:lnTo>
                    <a:pt x="2054711" y="6198"/>
                  </a:lnTo>
                  <a:lnTo>
                    <a:pt x="2008659" y="3099"/>
                  </a:lnTo>
                  <a:lnTo>
                    <a:pt x="1962553" y="1033"/>
                  </a:lnTo>
                  <a:lnTo>
                    <a:pt x="1916414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5"/>
              </a:spcBef>
            </a:pPr>
            <a:r>
              <a:rPr spc="5" dirty="0"/>
              <a:t>M</a:t>
            </a:r>
            <a:r>
              <a:rPr spc="-5" dirty="0"/>
              <a:t>a</a:t>
            </a:r>
            <a:r>
              <a:rPr spc="-20" dirty="0"/>
              <a:t>n</a:t>
            </a:r>
            <a:r>
              <a:rPr spc="-25" dirty="0"/>
              <a:t>a</a:t>
            </a:r>
            <a:r>
              <a:rPr spc="-35" dirty="0"/>
              <a:t>g</a:t>
            </a:r>
            <a:r>
              <a:rPr spc="-55" dirty="0"/>
              <a:t>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510655" y="5491686"/>
            <a:ext cx="15694025" cy="5633720"/>
            <a:chOff x="1510655" y="5491686"/>
            <a:chExt cx="15694025" cy="5633720"/>
          </a:xfrm>
        </p:grpSpPr>
        <p:sp>
          <p:nvSpPr>
            <p:cNvPr id="7" name="object 7"/>
            <p:cNvSpPr/>
            <p:nvPr/>
          </p:nvSpPr>
          <p:spPr>
            <a:xfrm>
              <a:off x="1510652" y="8933478"/>
              <a:ext cx="15694025" cy="2191385"/>
            </a:xfrm>
            <a:custGeom>
              <a:avLst/>
              <a:gdLst/>
              <a:ahLst/>
              <a:cxnLst/>
              <a:rect l="l" t="t" r="r" b="b"/>
              <a:pathLst>
                <a:path w="15694025" h="2191384">
                  <a:moveTo>
                    <a:pt x="15693847" y="0"/>
                  </a:moveTo>
                  <a:lnTo>
                    <a:pt x="15257831" y="0"/>
                  </a:lnTo>
                  <a:lnTo>
                    <a:pt x="15257831" y="1755292"/>
                  </a:lnTo>
                  <a:lnTo>
                    <a:pt x="590651" y="1755292"/>
                  </a:lnTo>
                  <a:lnTo>
                    <a:pt x="806983" y="1753476"/>
                  </a:lnTo>
                  <a:lnTo>
                    <a:pt x="798753" y="772909"/>
                  </a:lnTo>
                  <a:lnTo>
                    <a:pt x="1210233" y="769454"/>
                  </a:lnTo>
                  <a:lnTo>
                    <a:pt x="598601" y="0"/>
                  </a:lnTo>
                  <a:lnTo>
                    <a:pt x="0" y="779627"/>
                  </a:lnTo>
                  <a:lnTo>
                    <a:pt x="411480" y="776173"/>
                  </a:lnTo>
                  <a:lnTo>
                    <a:pt x="419696" y="1755292"/>
                  </a:lnTo>
                  <a:lnTo>
                    <a:pt x="409765" y="1755292"/>
                  </a:lnTo>
                  <a:lnTo>
                    <a:pt x="409765" y="2191385"/>
                  </a:lnTo>
                  <a:lnTo>
                    <a:pt x="15642438" y="2191385"/>
                  </a:lnTo>
                  <a:lnTo>
                    <a:pt x="15642438" y="2170709"/>
                  </a:lnTo>
                  <a:lnTo>
                    <a:pt x="15693847" y="2170709"/>
                  </a:lnTo>
                  <a:lnTo>
                    <a:pt x="15693847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60926" y="5491689"/>
              <a:ext cx="5919470" cy="912494"/>
            </a:xfrm>
            <a:custGeom>
              <a:avLst/>
              <a:gdLst/>
              <a:ahLst/>
              <a:cxnLst/>
              <a:rect l="l" t="t" r="r" b="b"/>
              <a:pathLst>
                <a:path w="5919470" h="912495">
                  <a:moveTo>
                    <a:pt x="1051013" y="456184"/>
                  </a:moveTo>
                  <a:lnTo>
                    <a:pt x="0" y="0"/>
                  </a:lnTo>
                  <a:lnTo>
                    <a:pt x="0" y="912368"/>
                  </a:lnTo>
                  <a:lnTo>
                    <a:pt x="1051013" y="456184"/>
                  </a:lnTo>
                  <a:close/>
                </a:path>
                <a:path w="5919470" h="912495">
                  <a:moveTo>
                    <a:pt x="5918911" y="456184"/>
                  </a:moveTo>
                  <a:lnTo>
                    <a:pt x="4867910" y="0"/>
                  </a:lnTo>
                  <a:lnTo>
                    <a:pt x="4867910" y="912368"/>
                  </a:lnTo>
                  <a:lnTo>
                    <a:pt x="5918911" y="456184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36373" y="7442570"/>
            <a:ext cx="457073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20" dirty="0">
                <a:solidFill>
                  <a:srgbClr val="FFFFFF"/>
                </a:solidFill>
                <a:latin typeface="Lato Light"/>
                <a:cs typeface="Lato Light"/>
              </a:rPr>
              <a:t>Campaign</a:t>
            </a:r>
            <a:r>
              <a:rPr sz="4250" b="0" spc="-380" dirty="0">
                <a:solidFill>
                  <a:srgbClr val="FFFFFF"/>
                </a:solidFill>
                <a:latin typeface="Lato Light"/>
                <a:cs typeface="Lato Light"/>
              </a:rPr>
              <a:t> </a:t>
            </a:r>
            <a:r>
              <a:rPr sz="4250" b="0" spc="-15" dirty="0">
                <a:solidFill>
                  <a:srgbClr val="FFFFFF"/>
                </a:solidFill>
                <a:latin typeface="Lato Light"/>
                <a:cs typeface="Lato Light"/>
              </a:rPr>
              <a:t>Schedule</a:t>
            </a:r>
            <a:endParaRPr sz="4250">
              <a:latin typeface="Lato Light"/>
              <a:cs typeface="Lato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6006" y="4929022"/>
            <a:ext cx="19226530" cy="2493010"/>
            <a:chOff x="96006" y="4929022"/>
            <a:chExt cx="19226530" cy="2493010"/>
          </a:xfrm>
        </p:grpSpPr>
        <p:sp>
          <p:nvSpPr>
            <p:cNvPr id="11" name="object 11"/>
            <p:cNvSpPr/>
            <p:nvPr/>
          </p:nvSpPr>
          <p:spPr>
            <a:xfrm>
              <a:off x="242598" y="5090735"/>
              <a:ext cx="3632276" cy="19810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006" y="4996497"/>
              <a:ext cx="3925461" cy="23579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87387" y="5023260"/>
              <a:ext cx="3862018" cy="21159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40795" y="4929022"/>
              <a:ext cx="4155203" cy="24929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45715" y="5090735"/>
              <a:ext cx="3632276" cy="19810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99122" y="4996497"/>
              <a:ext cx="3925461" cy="23579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843871" y="5491686"/>
              <a:ext cx="1051560" cy="912494"/>
            </a:xfrm>
            <a:custGeom>
              <a:avLst/>
              <a:gdLst/>
              <a:ahLst/>
              <a:cxnLst/>
              <a:rect l="l" t="t" r="r" b="b"/>
              <a:pathLst>
                <a:path w="1051559" h="912495">
                  <a:moveTo>
                    <a:pt x="0" y="0"/>
                  </a:moveTo>
                  <a:lnTo>
                    <a:pt x="0" y="912370"/>
                  </a:lnTo>
                  <a:lnTo>
                    <a:pt x="1050962" y="456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005930" y="5023260"/>
              <a:ext cx="4169674" cy="21159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859337" y="4929022"/>
              <a:ext cx="4462858" cy="24929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97213" y="7442570"/>
            <a:ext cx="1914525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40" dirty="0">
                <a:solidFill>
                  <a:srgbClr val="FFFFFF"/>
                </a:solidFill>
                <a:latin typeface="Lato Light"/>
                <a:cs typeface="Lato Light"/>
              </a:rPr>
              <a:t>Reser</a:t>
            </a:r>
            <a:r>
              <a:rPr sz="4250" b="0" spc="5" dirty="0">
                <a:solidFill>
                  <a:srgbClr val="FFFFFF"/>
                </a:solidFill>
                <a:latin typeface="Lato Light"/>
                <a:cs typeface="Lato Light"/>
              </a:rPr>
              <a:t>v</a:t>
            </a:r>
            <a:r>
              <a:rPr sz="4250" b="0" spc="-30" dirty="0">
                <a:solidFill>
                  <a:srgbClr val="FFFFFF"/>
                </a:solidFill>
                <a:latin typeface="Lato Light"/>
                <a:cs typeface="Lato Light"/>
              </a:rPr>
              <a:t>e</a:t>
            </a:r>
            <a:endParaRPr sz="4250">
              <a:latin typeface="Lato Light"/>
              <a:cs typeface="Lato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27826" y="7442570"/>
            <a:ext cx="326771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-20" dirty="0">
                <a:solidFill>
                  <a:srgbClr val="FFFFFF"/>
                </a:solidFill>
                <a:latin typeface="Lato Light"/>
                <a:cs typeface="Lato Light"/>
              </a:rPr>
              <a:t>Send </a:t>
            </a:r>
            <a:r>
              <a:rPr sz="4250" b="0" spc="-15" dirty="0">
                <a:solidFill>
                  <a:srgbClr val="FFFFFF"/>
                </a:solidFill>
                <a:latin typeface="Lato Light"/>
                <a:cs typeface="Lato Light"/>
              </a:rPr>
              <a:t>Ad</a:t>
            </a:r>
            <a:r>
              <a:rPr sz="4250" b="0" spc="-710" dirty="0">
                <a:solidFill>
                  <a:srgbClr val="FFFFFF"/>
                </a:solidFill>
                <a:latin typeface="Lato Light"/>
                <a:cs typeface="Lato Light"/>
              </a:rPr>
              <a:t> </a:t>
            </a:r>
            <a:r>
              <a:rPr sz="4250" b="0" spc="-15" dirty="0">
                <a:solidFill>
                  <a:srgbClr val="FFFFFF"/>
                </a:solidFill>
                <a:latin typeface="Lato Light"/>
                <a:cs typeface="Lato Light"/>
              </a:rPr>
              <a:t>Copy</a:t>
            </a:r>
            <a:endParaRPr sz="4250">
              <a:latin typeface="Lato Light"/>
              <a:cs typeface="Lato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295734" y="7442570"/>
            <a:ext cx="3946525" cy="13493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46050">
              <a:lnSpc>
                <a:spcPts val="5280"/>
              </a:lnSpc>
              <a:spcBef>
                <a:spcPts val="160"/>
              </a:spcBef>
            </a:pPr>
            <a:r>
              <a:rPr sz="4250" b="0" spc="10" dirty="0">
                <a:solidFill>
                  <a:srgbClr val="FFFFFF"/>
                </a:solidFill>
                <a:latin typeface="Lato Light"/>
                <a:cs typeface="Lato Light"/>
              </a:rPr>
              <a:t>Audited </a:t>
            </a:r>
            <a:r>
              <a:rPr sz="4250" b="0" spc="75" dirty="0">
                <a:solidFill>
                  <a:srgbClr val="FFFFFF"/>
                </a:solidFill>
                <a:latin typeface="Lato Light"/>
                <a:cs typeface="Lato Light"/>
              </a:rPr>
              <a:t>Orders  </a:t>
            </a:r>
            <a:r>
              <a:rPr sz="4250" b="0" spc="140" dirty="0">
                <a:solidFill>
                  <a:srgbClr val="FFFFFF"/>
                </a:solidFill>
                <a:latin typeface="Lato Light"/>
                <a:cs typeface="Lato Light"/>
              </a:rPr>
              <a:t>C</a:t>
            </a:r>
            <a:r>
              <a:rPr sz="4250" b="0" spc="-30" dirty="0">
                <a:solidFill>
                  <a:srgbClr val="FFFFFF"/>
                </a:solidFill>
                <a:latin typeface="Lato Light"/>
                <a:cs typeface="Lato Light"/>
              </a:rPr>
              <a:t>o</a:t>
            </a:r>
            <a:r>
              <a:rPr sz="4250" b="0" spc="-45" dirty="0">
                <a:solidFill>
                  <a:srgbClr val="FFFFFF"/>
                </a:solidFill>
                <a:latin typeface="Lato Light"/>
                <a:cs typeface="Lato Light"/>
              </a:rPr>
              <a:t>m</a:t>
            </a:r>
            <a:r>
              <a:rPr sz="4250" b="0" spc="-15" dirty="0">
                <a:solidFill>
                  <a:srgbClr val="FFFFFF"/>
                </a:solidFill>
                <a:latin typeface="Lato Light"/>
                <a:cs typeface="Lato Light"/>
              </a:rPr>
              <a:t>m</a:t>
            </a:r>
            <a:r>
              <a:rPr sz="4250" b="0" spc="15" dirty="0">
                <a:solidFill>
                  <a:srgbClr val="FFFFFF"/>
                </a:solidFill>
                <a:latin typeface="Lato Light"/>
                <a:cs typeface="Lato Light"/>
              </a:rPr>
              <a:t>un</a:t>
            </a:r>
            <a:r>
              <a:rPr sz="4250" b="0" dirty="0">
                <a:solidFill>
                  <a:srgbClr val="FFFFFF"/>
                </a:solidFill>
                <a:latin typeface="Lato Light"/>
                <a:cs typeface="Lato Light"/>
              </a:rPr>
              <a:t>i</a:t>
            </a:r>
            <a:r>
              <a:rPr sz="4250" b="0" spc="-15" dirty="0">
                <a:solidFill>
                  <a:srgbClr val="FFFFFF"/>
                </a:solidFill>
                <a:latin typeface="Lato Light"/>
                <a:cs typeface="Lato Light"/>
              </a:rPr>
              <a:t>c</a:t>
            </a:r>
            <a:r>
              <a:rPr sz="4250" b="0" spc="-20" dirty="0">
                <a:solidFill>
                  <a:srgbClr val="FFFFFF"/>
                </a:solidFill>
                <a:latin typeface="Lato Light"/>
                <a:cs typeface="Lato Light"/>
              </a:rPr>
              <a:t>a</a:t>
            </a:r>
            <a:r>
              <a:rPr sz="4250" b="0" spc="70" dirty="0">
                <a:solidFill>
                  <a:srgbClr val="FFFFFF"/>
                </a:solidFill>
                <a:latin typeface="Lato Light"/>
                <a:cs typeface="Lato Light"/>
              </a:rPr>
              <a:t>ti</a:t>
            </a:r>
            <a:r>
              <a:rPr sz="4250" b="0" spc="-15" dirty="0">
                <a:solidFill>
                  <a:srgbClr val="FFFFFF"/>
                </a:solidFill>
                <a:latin typeface="Lato Light"/>
                <a:cs typeface="Lato Light"/>
              </a:rPr>
              <a:t>ons</a:t>
            </a:r>
            <a:endParaRPr sz="4250">
              <a:latin typeface="Lato Light"/>
              <a:cs typeface="Lato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7739732" y="0"/>
              <a:ext cx="4624623" cy="52467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58717" y="272319"/>
              <a:ext cx="3787140" cy="3498850"/>
            </a:xfrm>
            <a:custGeom>
              <a:avLst/>
              <a:gdLst/>
              <a:ahLst/>
              <a:cxnLst/>
              <a:rect l="l" t="t" r="r" b="b"/>
              <a:pathLst>
                <a:path w="3787140" h="3498850">
                  <a:moveTo>
                    <a:pt x="1916414" y="0"/>
                  </a:moveTo>
                  <a:lnTo>
                    <a:pt x="1870263" y="0"/>
                  </a:lnTo>
                  <a:lnTo>
                    <a:pt x="1824124" y="1033"/>
                  </a:lnTo>
                  <a:lnTo>
                    <a:pt x="1778018" y="3099"/>
                  </a:lnTo>
                  <a:lnTo>
                    <a:pt x="1731967" y="6198"/>
                  </a:lnTo>
                  <a:lnTo>
                    <a:pt x="1685993" y="10330"/>
                  </a:lnTo>
                  <a:lnTo>
                    <a:pt x="1640118" y="15495"/>
                  </a:lnTo>
                  <a:lnTo>
                    <a:pt x="1594365" y="21693"/>
                  </a:lnTo>
                  <a:lnTo>
                    <a:pt x="1548754" y="28924"/>
                  </a:lnTo>
                  <a:lnTo>
                    <a:pt x="1503310" y="37188"/>
                  </a:lnTo>
                  <a:lnTo>
                    <a:pt x="1458052" y="46485"/>
                  </a:lnTo>
                  <a:lnTo>
                    <a:pt x="1413005" y="56815"/>
                  </a:lnTo>
                  <a:lnTo>
                    <a:pt x="1368188" y="68178"/>
                  </a:lnTo>
                  <a:lnTo>
                    <a:pt x="1323626" y="80574"/>
                  </a:lnTo>
                  <a:lnTo>
                    <a:pt x="1279339" y="94003"/>
                  </a:lnTo>
                  <a:lnTo>
                    <a:pt x="1235349" y="108465"/>
                  </a:lnTo>
                  <a:lnTo>
                    <a:pt x="1191680" y="123960"/>
                  </a:lnTo>
                  <a:lnTo>
                    <a:pt x="1148352" y="140488"/>
                  </a:lnTo>
                  <a:lnTo>
                    <a:pt x="1105388" y="158049"/>
                  </a:lnTo>
                  <a:lnTo>
                    <a:pt x="1062809" y="176643"/>
                  </a:lnTo>
                  <a:lnTo>
                    <a:pt x="1020639" y="196270"/>
                  </a:lnTo>
                  <a:lnTo>
                    <a:pt x="978899" y="216930"/>
                  </a:lnTo>
                  <a:lnTo>
                    <a:pt x="937611" y="238623"/>
                  </a:lnTo>
                  <a:lnTo>
                    <a:pt x="896797" y="261349"/>
                  </a:lnTo>
                  <a:lnTo>
                    <a:pt x="856479" y="285108"/>
                  </a:lnTo>
                  <a:lnTo>
                    <a:pt x="816679" y="309900"/>
                  </a:lnTo>
                  <a:lnTo>
                    <a:pt x="777419" y="335725"/>
                  </a:lnTo>
                  <a:lnTo>
                    <a:pt x="738722" y="362583"/>
                  </a:lnTo>
                  <a:lnTo>
                    <a:pt x="700609" y="390474"/>
                  </a:lnTo>
                  <a:lnTo>
                    <a:pt x="663102" y="419398"/>
                  </a:lnTo>
                  <a:lnTo>
                    <a:pt x="626224" y="449355"/>
                  </a:lnTo>
                  <a:lnTo>
                    <a:pt x="589996" y="480345"/>
                  </a:lnTo>
                  <a:lnTo>
                    <a:pt x="554441" y="512368"/>
                  </a:lnTo>
                  <a:lnTo>
                    <a:pt x="518670" y="546305"/>
                  </a:lnTo>
                  <a:lnTo>
                    <a:pt x="484092" y="580904"/>
                  </a:lnTo>
                  <a:lnTo>
                    <a:pt x="450707" y="616144"/>
                  </a:lnTo>
                  <a:lnTo>
                    <a:pt x="418513" y="652000"/>
                  </a:lnTo>
                  <a:lnTo>
                    <a:pt x="387512" y="688451"/>
                  </a:lnTo>
                  <a:lnTo>
                    <a:pt x="357704" y="725475"/>
                  </a:lnTo>
                  <a:lnTo>
                    <a:pt x="329087" y="763048"/>
                  </a:lnTo>
                  <a:lnTo>
                    <a:pt x="301663" y="801149"/>
                  </a:lnTo>
                  <a:lnTo>
                    <a:pt x="275432" y="839755"/>
                  </a:lnTo>
                  <a:lnTo>
                    <a:pt x="250392" y="878844"/>
                  </a:lnTo>
                  <a:lnTo>
                    <a:pt x="226545" y="918392"/>
                  </a:lnTo>
                  <a:lnTo>
                    <a:pt x="203891" y="958379"/>
                  </a:lnTo>
                  <a:lnTo>
                    <a:pt x="182429" y="998780"/>
                  </a:lnTo>
                  <a:lnTo>
                    <a:pt x="162159" y="1039575"/>
                  </a:lnTo>
                  <a:lnTo>
                    <a:pt x="143081" y="1080740"/>
                  </a:lnTo>
                  <a:lnTo>
                    <a:pt x="125196" y="1122253"/>
                  </a:lnTo>
                  <a:lnTo>
                    <a:pt x="108503" y="1164091"/>
                  </a:lnTo>
                  <a:lnTo>
                    <a:pt x="93003" y="1206232"/>
                  </a:lnTo>
                  <a:lnTo>
                    <a:pt x="78694" y="1248654"/>
                  </a:lnTo>
                  <a:lnTo>
                    <a:pt x="65579" y="1291334"/>
                  </a:lnTo>
                  <a:lnTo>
                    <a:pt x="53655" y="1334250"/>
                  </a:lnTo>
                  <a:lnTo>
                    <a:pt x="42924" y="1377379"/>
                  </a:lnTo>
                  <a:lnTo>
                    <a:pt x="33385" y="1420699"/>
                  </a:lnTo>
                  <a:lnTo>
                    <a:pt x="25039" y="1464187"/>
                  </a:lnTo>
                  <a:lnTo>
                    <a:pt x="17885" y="1507822"/>
                  </a:lnTo>
                  <a:lnTo>
                    <a:pt x="11923" y="1551579"/>
                  </a:lnTo>
                  <a:lnTo>
                    <a:pt x="7154" y="1595438"/>
                  </a:lnTo>
                  <a:lnTo>
                    <a:pt x="3577" y="1639375"/>
                  </a:lnTo>
                  <a:lnTo>
                    <a:pt x="1192" y="1683369"/>
                  </a:lnTo>
                  <a:lnTo>
                    <a:pt x="0" y="1727396"/>
                  </a:lnTo>
                  <a:lnTo>
                    <a:pt x="0" y="1771435"/>
                  </a:lnTo>
                  <a:lnTo>
                    <a:pt x="1192" y="1815462"/>
                  </a:lnTo>
                  <a:lnTo>
                    <a:pt x="3577" y="1859455"/>
                  </a:lnTo>
                  <a:lnTo>
                    <a:pt x="7154" y="1903393"/>
                  </a:lnTo>
                  <a:lnTo>
                    <a:pt x="11923" y="1947252"/>
                  </a:lnTo>
                  <a:lnTo>
                    <a:pt x="17885" y="1991010"/>
                  </a:lnTo>
                  <a:lnTo>
                    <a:pt x="25039" y="2034645"/>
                  </a:lnTo>
                  <a:lnTo>
                    <a:pt x="33385" y="2078134"/>
                  </a:lnTo>
                  <a:lnTo>
                    <a:pt x="42924" y="2121454"/>
                  </a:lnTo>
                  <a:lnTo>
                    <a:pt x="53655" y="2164584"/>
                  </a:lnTo>
                  <a:lnTo>
                    <a:pt x="65579" y="2207501"/>
                  </a:lnTo>
                  <a:lnTo>
                    <a:pt x="78694" y="2250182"/>
                  </a:lnTo>
                  <a:lnTo>
                    <a:pt x="93003" y="2292605"/>
                  </a:lnTo>
                  <a:lnTo>
                    <a:pt x="108503" y="2334747"/>
                  </a:lnTo>
                  <a:lnTo>
                    <a:pt x="125196" y="2376587"/>
                  </a:lnTo>
                  <a:lnTo>
                    <a:pt x="143081" y="2418101"/>
                  </a:lnTo>
                  <a:lnTo>
                    <a:pt x="162159" y="2459267"/>
                  </a:lnTo>
                  <a:lnTo>
                    <a:pt x="182429" y="2500063"/>
                  </a:lnTo>
                  <a:lnTo>
                    <a:pt x="203891" y="2540466"/>
                  </a:lnTo>
                  <a:lnTo>
                    <a:pt x="226545" y="2580454"/>
                  </a:lnTo>
                  <a:lnTo>
                    <a:pt x="250392" y="2620005"/>
                  </a:lnTo>
                  <a:lnTo>
                    <a:pt x="275432" y="2659095"/>
                  </a:lnTo>
                  <a:lnTo>
                    <a:pt x="301663" y="2697703"/>
                  </a:lnTo>
                  <a:lnTo>
                    <a:pt x="329087" y="2735806"/>
                  </a:lnTo>
                  <a:lnTo>
                    <a:pt x="357704" y="2773381"/>
                  </a:lnTo>
                  <a:lnTo>
                    <a:pt x="387512" y="2810407"/>
                  </a:lnTo>
                  <a:lnTo>
                    <a:pt x="418513" y="2846860"/>
                  </a:lnTo>
                  <a:lnTo>
                    <a:pt x="450707" y="2882719"/>
                  </a:lnTo>
                  <a:lnTo>
                    <a:pt x="484092" y="2917960"/>
                  </a:lnTo>
                  <a:lnTo>
                    <a:pt x="518670" y="2952562"/>
                  </a:lnTo>
                  <a:lnTo>
                    <a:pt x="554441" y="2986502"/>
                  </a:lnTo>
                  <a:lnTo>
                    <a:pt x="589996" y="3018520"/>
                  </a:lnTo>
                  <a:lnTo>
                    <a:pt x="626224" y="3049505"/>
                  </a:lnTo>
                  <a:lnTo>
                    <a:pt x="663102" y="3079458"/>
                  </a:lnTo>
                  <a:lnTo>
                    <a:pt x="700609" y="3108377"/>
                  </a:lnTo>
                  <a:lnTo>
                    <a:pt x="738722" y="3136264"/>
                  </a:lnTo>
                  <a:lnTo>
                    <a:pt x="777419" y="3163118"/>
                  </a:lnTo>
                  <a:lnTo>
                    <a:pt x="816679" y="3188939"/>
                  </a:lnTo>
                  <a:lnTo>
                    <a:pt x="856479" y="3213727"/>
                  </a:lnTo>
                  <a:lnTo>
                    <a:pt x="896797" y="3237483"/>
                  </a:lnTo>
                  <a:lnTo>
                    <a:pt x="937611" y="3260205"/>
                  </a:lnTo>
                  <a:lnTo>
                    <a:pt x="978899" y="3281895"/>
                  </a:lnTo>
                  <a:lnTo>
                    <a:pt x="1020639" y="3302552"/>
                  </a:lnTo>
                  <a:lnTo>
                    <a:pt x="1062809" y="3322176"/>
                  </a:lnTo>
                  <a:lnTo>
                    <a:pt x="1105388" y="3340767"/>
                  </a:lnTo>
                  <a:lnTo>
                    <a:pt x="1148352" y="3358325"/>
                  </a:lnTo>
                  <a:lnTo>
                    <a:pt x="1191680" y="3374851"/>
                  </a:lnTo>
                  <a:lnTo>
                    <a:pt x="1235349" y="3390343"/>
                  </a:lnTo>
                  <a:lnTo>
                    <a:pt x="1279339" y="3404803"/>
                  </a:lnTo>
                  <a:lnTo>
                    <a:pt x="1323626" y="3418230"/>
                  </a:lnTo>
                  <a:lnTo>
                    <a:pt x="1368188" y="3430624"/>
                  </a:lnTo>
                  <a:lnTo>
                    <a:pt x="1413005" y="3441985"/>
                  </a:lnTo>
                  <a:lnTo>
                    <a:pt x="1458052" y="3452314"/>
                  </a:lnTo>
                  <a:lnTo>
                    <a:pt x="1503310" y="3461609"/>
                  </a:lnTo>
                  <a:lnTo>
                    <a:pt x="1548754" y="3469872"/>
                  </a:lnTo>
                  <a:lnTo>
                    <a:pt x="1594365" y="3477102"/>
                  </a:lnTo>
                  <a:lnTo>
                    <a:pt x="1640118" y="3483299"/>
                  </a:lnTo>
                  <a:lnTo>
                    <a:pt x="1685993" y="3488463"/>
                  </a:lnTo>
                  <a:lnTo>
                    <a:pt x="1731967" y="3492595"/>
                  </a:lnTo>
                  <a:lnTo>
                    <a:pt x="1778018" y="3495693"/>
                  </a:lnTo>
                  <a:lnTo>
                    <a:pt x="1824124" y="3497759"/>
                  </a:lnTo>
                  <a:lnTo>
                    <a:pt x="1870263" y="3498792"/>
                  </a:lnTo>
                  <a:lnTo>
                    <a:pt x="1916414" y="3498792"/>
                  </a:lnTo>
                  <a:lnTo>
                    <a:pt x="1962553" y="3497759"/>
                  </a:lnTo>
                  <a:lnTo>
                    <a:pt x="2008659" y="3495693"/>
                  </a:lnTo>
                  <a:lnTo>
                    <a:pt x="2054711" y="3492595"/>
                  </a:lnTo>
                  <a:lnTo>
                    <a:pt x="2100685" y="3488463"/>
                  </a:lnTo>
                  <a:lnTo>
                    <a:pt x="2146559" y="3483299"/>
                  </a:lnTo>
                  <a:lnTo>
                    <a:pt x="2192313" y="3477102"/>
                  </a:lnTo>
                  <a:lnTo>
                    <a:pt x="2237923" y="3469872"/>
                  </a:lnTo>
                  <a:lnTo>
                    <a:pt x="2283368" y="3461609"/>
                  </a:lnTo>
                  <a:lnTo>
                    <a:pt x="2328625" y="3452314"/>
                  </a:lnTo>
                  <a:lnTo>
                    <a:pt x="2373673" y="3441985"/>
                  </a:lnTo>
                  <a:lnTo>
                    <a:pt x="2418490" y="3430624"/>
                  </a:lnTo>
                  <a:lnTo>
                    <a:pt x="2463053" y="3418230"/>
                  </a:lnTo>
                  <a:lnTo>
                    <a:pt x="2507340" y="3404803"/>
                  </a:lnTo>
                  <a:lnTo>
                    <a:pt x="2551330" y="3390343"/>
                  </a:lnTo>
                  <a:lnTo>
                    <a:pt x="2595000" y="3374851"/>
                  </a:lnTo>
                  <a:lnTo>
                    <a:pt x="2638328" y="3358325"/>
                  </a:lnTo>
                  <a:lnTo>
                    <a:pt x="2681292" y="3340767"/>
                  </a:lnTo>
                  <a:lnTo>
                    <a:pt x="2723871" y="3322176"/>
                  </a:lnTo>
                  <a:lnTo>
                    <a:pt x="2766041" y="3302552"/>
                  </a:lnTo>
                  <a:lnTo>
                    <a:pt x="2807782" y="3281895"/>
                  </a:lnTo>
                  <a:lnTo>
                    <a:pt x="2849070" y="3260205"/>
                  </a:lnTo>
                  <a:lnTo>
                    <a:pt x="2889885" y="3237483"/>
                  </a:lnTo>
                  <a:lnTo>
                    <a:pt x="2930203" y="3213727"/>
                  </a:lnTo>
                  <a:lnTo>
                    <a:pt x="2970003" y="3188939"/>
                  </a:lnTo>
                  <a:lnTo>
                    <a:pt x="3009263" y="3163118"/>
                  </a:lnTo>
                  <a:lnTo>
                    <a:pt x="3047961" y="3136264"/>
                  </a:lnTo>
                  <a:lnTo>
                    <a:pt x="3086075" y="3108377"/>
                  </a:lnTo>
                  <a:lnTo>
                    <a:pt x="3123582" y="3079458"/>
                  </a:lnTo>
                  <a:lnTo>
                    <a:pt x="3160460" y="3049505"/>
                  </a:lnTo>
                  <a:lnTo>
                    <a:pt x="3196688" y="3018520"/>
                  </a:lnTo>
                  <a:lnTo>
                    <a:pt x="3232244" y="2986502"/>
                  </a:lnTo>
                  <a:lnTo>
                    <a:pt x="3268015" y="2952562"/>
                  </a:lnTo>
                  <a:lnTo>
                    <a:pt x="3302593" y="2917960"/>
                  </a:lnTo>
                  <a:lnTo>
                    <a:pt x="3335978" y="2882719"/>
                  </a:lnTo>
                  <a:lnTo>
                    <a:pt x="3368172" y="2846860"/>
                  </a:lnTo>
                  <a:lnTo>
                    <a:pt x="3399173" y="2810407"/>
                  </a:lnTo>
                  <a:lnTo>
                    <a:pt x="3428981" y="2773381"/>
                  </a:lnTo>
                  <a:lnTo>
                    <a:pt x="3457598" y="2735806"/>
                  </a:lnTo>
                  <a:lnTo>
                    <a:pt x="3485022" y="2697703"/>
                  </a:lnTo>
                  <a:lnTo>
                    <a:pt x="3511253" y="2659095"/>
                  </a:lnTo>
                  <a:lnTo>
                    <a:pt x="3536293" y="2620005"/>
                  </a:lnTo>
                  <a:lnTo>
                    <a:pt x="3560140" y="2580454"/>
                  </a:lnTo>
                  <a:lnTo>
                    <a:pt x="3582794" y="2540466"/>
                  </a:lnTo>
                  <a:lnTo>
                    <a:pt x="3604256" y="2500063"/>
                  </a:lnTo>
                  <a:lnTo>
                    <a:pt x="3624526" y="2459267"/>
                  </a:lnTo>
                  <a:lnTo>
                    <a:pt x="3643604" y="2418101"/>
                  </a:lnTo>
                  <a:lnTo>
                    <a:pt x="3661489" y="2376587"/>
                  </a:lnTo>
                  <a:lnTo>
                    <a:pt x="3678182" y="2334747"/>
                  </a:lnTo>
                  <a:lnTo>
                    <a:pt x="3693683" y="2292605"/>
                  </a:lnTo>
                  <a:lnTo>
                    <a:pt x="3707991" y="2250182"/>
                  </a:lnTo>
                  <a:lnTo>
                    <a:pt x="3721106" y="2207501"/>
                  </a:lnTo>
                  <a:lnTo>
                    <a:pt x="3733030" y="2164584"/>
                  </a:lnTo>
                  <a:lnTo>
                    <a:pt x="3743761" y="2121454"/>
                  </a:lnTo>
                  <a:lnTo>
                    <a:pt x="3753300" y="2078134"/>
                  </a:lnTo>
                  <a:lnTo>
                    <a:pt x="3761646" y="2034645"/>
                  </a:lnTo>
                  <a:lnTo>
                    <a:pt x="3768800" y="1991010"/>
                  </a:lnTo>
                  <a:lnTo>
                    <a:pt x="3774762" y="1947252"/>
                  </a:lnTo>
                  <a:lnTo>
                    <a:pt x="3779531" y="1903393"/>
                  </a:lnTo>
                  <a:lnTo>
                    <a:pt x="3783109" y="1859455"/>
                  </a:lnTo>
                  <a:lnTo>
                    <a:pt x="3785493" y="1815462"/>
                  </a:lnTo>
                  <a:lnTo>
                    <a:pt x="3786686" y="1771435"/>
                  </a:lnTo>
                  <a:lnTo>
                    <a:pt x="3786686" y="1727396"/>
                  </a:lnTo>
                  <a:lnTo>
                    <a:pt x="3785493" y="1683369"/>
                  </a:lnTo>
                  <a:lnTo>
                    <a:pt x="3783109" y="1639375"/>
                  </a:lnTo>
                  <a:lnTo>
                    <a:pt x="3779531" y="1595438"/>
                  </a:lnTo>
                  <a:lnTo>
                    <a:pt x="3774762" y="1551579"/>
                  </a:lnTo>
                  <a:lnTo>
                    <a:pt x="3768800" y="1507822"/>
                  </a:lnTo>
                  <a:lnTo>
                    <a:pt x="3761646" y="1464187"/>
                  </a:lnTo>
                  <a:lnTo>
                    <a:pt x="3753300" y="1420699"/>
                  </a:lnTo>
                  <a:lnTo>
                    <a:pt x="3743761" y="1377379"/>
                  </a:lnTo>
                  <a:lnTo>
                    <a:pt x="3733030" y="1334250"/>
                  </a:lnTo>
                  <a:lnTo>
                    <a:pt x="3721106" y="1291334"/>
                  </a:lnTo>
                  <a:lnTo>
                    <a:pt x="3707991" y="1248654"/>
                  </a:lnTo>
                  <a:lnTo>
                    <a:pt x="3693683" y="1206232"/>
                  </a:lnTo>
                  <a:lnTo>
                    <a:pt x="3678182" y="1164091"/>
                  </a:lnTo>
                  <a:lnTo>
                    <a:pt x="3661489" y="1122253"/>
                  </a:lnTo>
                  <a:lnTo>
                    <a:pt x="3643604" y="1080740"/>
                  </a:lnTo>
                  <a:lnTo>
                    <a:pt x="3624526" y="1039575"/>
                  </a:lnTo>
                  <a:lnTo>
                    <a:pt x="3604256" y="998780"/>
                  </a:lnTo>
                  <a:lnTo>
                    <a:pt x="3582794" y="958379"/>
                  </a:lnTo>
                  <a:lnTo>
                    <a:pt x="3560140" y="918392"/>
                  </a:lnTo>
                  <a:lnTo>
                    <a:pt x="3536293" y="878844"/>
                  </a:lnTo>
                  <a:lnTo>
                    <a:pt x="3511253" y="839755"/>
                  </a:lnTo>
                  <a:lnTo>
                    <a:pt x="3485022" y="801149"/>
                  </a:lnTo>
                  <a:lnTo>
                    <a:pt x="3457598" y="763048"/>
                  </a:lnTo>
                  <a:lnTo>
                    <a:pt x="3428981" y="725475"/>
                  </a:lnTo>
                  <a:lnTo>
                    <a:pt x="3399173" y="688451"/>
                  </a:lnTo>
                  <a:lnTo>
                    <a:pt x="3368172" y="652000"/>
                  </a:lnTo>
                  <a:lnTo>
                    <a:pt x="3335978" y="616144"/>
                  </a:lnTo>
                  <a:lnTo>
                    <a:pt x="3302593" y="580904"/>
                  </a:lnTo>
                  <a:lnTo>
                    <a:pt x="3268015" y="546305"/>
                  </a:lnTo>
                  <a:lnTo>
                    <a:pt x="3232244" y="512368"/>
                  </a:lnTo>
                  <a:lnTo>
                    <a:pt x="3196688" y="480345"/>
                  </a:lnTo>
                  <a:lnTo>
                    <a:pt x="3160460" y="449355"/>
                  </a:lnTo>
                  <a:lnTo>
                    <a:pt x="3123582" y="419398"/>
                  </a:lnTo>
                  <a:lnTo>
                    <a:pt x="3086075" y="390474"/>
                  </a:lnTo>
                  <a:lnTo>
                    <a:pt x="3047961" y="362583"/>
                  </a:lnTo>
                  <a:lnTo>
                    <a:pt x="3009263" y="335725"/>
                  </a:lnTo>
                  <a:lnTo>
                    <a:pt x="2970003" y="309900"/>
                  </a:lnTo>
                  <a:lnTo>
                    <a:pt x="2930203" y="285108"/>
                  </a:lnTo>
                  <a:lnTo>
                    <a:pt x="2889885" y="261349"/>
                  </a:lnTo>
                  <a:lnTo>
                    <a:pt x="2849070" y="238623"/>
                  </a:lnTo>
                  <a:lnTo>
                    <a:pt x="2807782" y="216930"/>
                  </a:lnTo>
                  <a:lnTo>
                    <a:pt x="2766041" y="196270"/>
                  </a:lnTo>
                  <a:lnTo>
                    <a:pt x="2723871" y="176643"/>
                  </a:lnTo>
                  <a:lnTo>
                    <a:pt x="2681292" y="158049"/>
                  </a:lnTo>
                  <a:lnTo>
                    <a:pt x="2638328" y="140488"/>
                  </a:lnTo>
                  <a:lnTo>
                    <a:pt x="2595000" y="123960"/>
                  </a:lnTo>
                  <a:lnTo>
                    <a:pt x="2551330" y="108465"/>
                  </a:lnTo>
                  <a:lnTo>
                    <a:pt x="2507340" y="94003"/>
                  </a:lnTo>
                  <a:lnTo>
                    <a:pt x="2463053" y="80574"/>
                  </a:lnTo>
                  <a:lnTo>
                    <a:pt x="2418490" y="68178"/>
                  </a:lnTo>
                  <a:lnTo>
                    <a:pt x="2373673" y="56815"/>
                  </a:lnTo>
                  <a:lnTo>
                    <a:pt x="2328625" y="46485"/>
                  </a:lnTo>
                  <a:lnTo>
                    <a:pt x="2283368" y="37188"/>
                  </a:lnTo>
                  <a:lnTo>
                    <a:pt x="2237923" y="28924"/>
                  </a:lnTo>
                  <a:lnTo>
                    <a:pt x="2192313" y="21693"/>
                  </a:lnTo>
                  <a:lnTo>
                    <a:pt x="2146559" y="15495"/>
                  </a:lnTo>
                  <a:lnTo>
                    <a:pt x="2100685" y="10330"/>
                  </a:lnTo>
                  <a:lnTo>
                    <a:pt x="2054711" y="6198"/>
                  </a:lnTo>
                  <a:lnTo>
                    <a:pt x="2008659" y="3099"/>
                  </a:lnTo>
                  <a:lnTo>
                    <a:pt x="1962553" y="1033"/>
                  </a:lnTo>
                  <a:lnTo>
                    <a:pt x="1916414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74975" y="1620758"/>
            <a:ext cx="155257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60" dirty="0"/>
              <a:t>L</a:t>
            </a:r>
            <a:r>
              <a:rPr spc="-25" dirty="0"/>
              <a:t>e</a:t>
            </a:r>
            <a:r>
              <a:rPr spc="-30" dirty="0"/>
              <a:t>a</a:t>
            </a:r>
            <a:r>
              <a:rPr spc="80" dirty="0"/>
              <a:t>rn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49685" y="4509276"/>
            <a:ext cx="19050635" cy="6593205"/>
            <a:chOff x="549685" y="4509276"/>
            <a:chExt cx="19050635" cy="6593205"/>
          </a:xfrm>
        </p:grpSpPr>
        <p:sp>
          <p:nvSpPr>
            <p:cNvPr id="7" name="object 7"/>
            <p:cNvSpPr/>
            <p:nvPr/>
          </p:nvSpPr>
          <p:spPr>
            <a:xfrm>
              <a:off x="2208352" y="8910681"/>
              <a:ext cx="15694025" cy="2191385"/>
            </a:xfrm>
            <a:custGeom>
              <a:avLst/>
              <a:gdLst/>
              <a:ahLst/>
              <a:cxnLst/>
              <a:rect l="l" t="t" r="r" b="b"/>
              <a:pathLst>
                <a:path w="15694025" h="2191384">
                  <a:moveTo>
                    <a:pt x="15693924" y="0"/>
                  </a:moveTo>
                  <a:lnTo>
                    <a:pt x="15257806" y="0"/>
                  </a:lnTo>
                  <a:lnTo>
                    <a:pt x="15257806" y="1755305"/>
                  </a:lnTo>
                  <a:lnTo>
                    <a:pt x="589153" y="1755305"/>
                  </a:lnTo>
                  <a:lnTo>
                    <a:pt x="806996" y="1753476"/>
                  </a:lnTo>
                  <a:lnTo>
                    <a:pt x="798753" y="772909"/>
                  </a:lnTo>
                  <a:lnTo>
                    <a:pt x="1210233" y="769454"/>
                  </a:lnTo>
                  <a:lnTo>
                    <a:pt x="598614" y="0"/>
                  </a:lnTo>
                  <a:lnTo>
                    <a:pt x="0" y="779627"/>
                  </a:lnTo>
                  <a:lnTo>
                    <a:pt x="411492" y="776173"/>
                  </a:lnTo>
                  <a:lnTo>
                    <a:pt x="419709" y="1755305"/>
                  </a:lnTo>
                  <a:lnTo>
                    <a:pt x="409765" y="1755305"/>
                  </a:lnTo>
                  <a:lnTo>
                    <a:pt x="409765" y="2191385"/>
                  </a:lnTo>
                  <a:lnTo>
                    <a:pt x="15642514" y="2191385"/>
                  </a:lnTo>
                  <a:lnTo>
                    <a:pt x="15642514" y="2170709"/>
                  </a:lnTo>
                  <a:lnTo>
                    <a:pt x="15693924" y="2170709"/>
                  </a:lnTo>
                  <a:lnTo>
                    <a:pt x="156939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70777" y="5491689"/>
              <a:ext cx="7906384" cy="912494"/>
            </a:xfrm>
            <a:custGeom>
              <a:avLst/>
              <a:gdLst/>
              <a:ahLst/>
              <a:cxnLst/>
              <a:rect l="l" t="t" r="r" b="b"/>
              <a:pathLst>
                <a:path w="7906384" h="912495">
                  <a:moveTo>
                    <a:pt x="1051013" y="456184"/>
                  </a:moveTo>
                  <a:lnTo>
                    <a:pt x="0" y="0"/>
                  </a:lnTo>
                  <a:lnTo>
                    <a:pt x="0" y="912368"/>
                  </a:lnTo>
                  <a:lnTo>
                    <a:pt x="1051013" y="456184"/>
                  </a:lnTo>
                  <a:close/>
                </a:path>
                <a:path w="7906384" h="912495">
                  <a:moveTo>
                    <a:pt x="7906385" y="456184"/>
                  </a:moveTo>
                  <a:lnTo>
                    <a:pt x="6855320" y="0"/>
                  </a:lnTo>
                  <a:lnTo>
                    <a:pt x="6855320" y="912368"/>
                  </a:lnTo>
                  <a:lnTo>
                    <a:pt x="7906385" y="456184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6278" y="4603514"/>
              <a:ext cx="4944676" cy="25002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9685" y="4509276"/>
              <a:ext cx="5237861" cy="28771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51633" y="4603514"/>
              <a:ext cx="4944676" cy="25002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05041" y="4509276"/>
              <a:ext cx="5237861" cy="28771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508773" y="4603514"/>
              <a:ext cx="4944676" cy="25002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362180" y="4509276"/>
              <a:ext cx="5237861" cy="28771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6311410" y="7442570"/>
            <a:ext cx="134874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-35" dirty="0">
                <a:solidFill>
                  <a:srgbClr val="FFFFFF"/>
                </a:solidFill>
                <a:latin typeface="Lato Light"/>
                <a:cs typeface="Lato Light"/>
              </a:rPr>
              <a:t>L</a:t>
            </a:r>
            <a:r>
              <a:rPr sz="4250" b="0" dirty="0">
                <a:solidFill>
                  <a:srgbClr val="FFFFFF"/>
                </a:solidFill>
                <a:latin typeface="Lato Light"/>
                <a:cs typeface="Lato Light"/>
              </a:rPr>
              <a:t>e</a:t>
            </a:r>
            <a:r>
              <a:rPr sz="4250" b="0" spc="-5" dirty="0">
                <a:solidFill>
                  <a:srgbClr val="FFFFFF"/>
                </a:solidFill>
                <a:latin typeface="Lato Light"/>
                <a:cs typeface="Lato Light"/>
              </a:rPr>
              <a:t>a</a:t>
            </a:r>
            <a:r>
              <a:rPr sz="4250" b="0" spc="90" dirty="0">
                <a:solidFill>
                  <a:srgbClr val="FFFFFF"/>
                </a:solidFill>
                <a:latin typeface="Lato Light"/>
                <a:cs typeface="Lato Light"/>
              </a:rPr>
              <a:t>rn</a:t>
            </a:r>
            <a:endParaRPr sz="4250">
              <a:latin typeface="Lato Light"/>
              <a:cs typeface="Lato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25963" y="7442570"/>
            <a:ext cx="1943735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10" dirty="0">
                <a:solidFill>
                  <a:srgbClr val="FFFFFF"/>
                </a:solidFill>
                <a:latin typeface="Lato Light"/>
                <a:cs typeface="Lato Light"/>
              </a:rPr>
              <a:t>Mon</a:t>
            </a:r>
            <a:r>
              <a:rPr sz="4250" b="0" spc="-5" dirty="0">
                <a:solidFill>
                  <a:srgbClr val="FFFFFF"/>
                </a:solidFill>
                <a:latin typeface="Lato Light"/>
                <a:cs typeface="Lato Light"/>
              </a:rPr>
              <a:t>i</a:t>
            </a:r>
            <a:r>
              <a:rPr sz="4250" b="0" spc="70" dirty="0">
                <a:solidFill>
                  <a:srgbClr val="FFFFFF"/>
                </a:solidFill>
                <a:latin typeface="Lato Light"/>
                <a:cs typeface="Lato Light"/>
              </a:rPr>
              <a:t>tor</a:t>
            </a:r>
            <a:endParaRPr sz="4250">
              <a:latin typeface="Lato Light"/>
              <a:cs typeface="Lato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33091" y="7442570"/>
            <a:ext cx="164338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45" dirty="0">
                <a:solidFill>
                  <a:srgbClr val="FFFFFF"/>
                </a:solidFill>
                <a:latin typeface="Lato Light"/>
                <a:cs typeface="Lato Light"/>
              </a:rPr>
              <a:t>Report</a:t>
            </a:r>
            <a:endParaRPr sz="4250">
              <a:latin typeface="Lato Light"/>
              <a:cs typeface="Lato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09608" y="9777577"/>
            <a:ext cx="668909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-15" dirty="0">
                <a:solidFill>
                  <a:srgbClr val="FFFFFF"/>
                </a:solidFill>
                <a:latin typeface="Lato Light"/>
                <a:cs typeface="Lato Light"/>
              </a:rPr>
              <a:t>Feedback </a:t>
            </a:r>
            <a:r>
              <a:rPr sz="4250" b="0" spc="20" dirty="0">
                <a:solidFill>
                  <a:srgbClr val="FFFFFF"/>
                </a:solidFill>
                <a:latin typeface="Lato Light"/>
                <a:cs typeface="Lato Light"/>
              </a:rPr>
              <a:t>Future</a:t>
            </a:r>
            <a:r>
              <a:rPr sz="4250" b="0" spc="-705" dirty="0">
                <a:solidFill>
                  <a:srgbClr val="FFFFFF"/>
                </a:solidFill>
                <a:latin typeface="Lato Light"/>
                <a:cs typeface="Lato Light"/>
              </a:rPr>
              <a:t> </a:t>
            </a:r>
            <a:r>
              <a:rPr sz="4250" b="0" spc="25" dirty="0">
                <a:solidFill>
                  <a:srgbClr val="FFFFFF"/>
                </a:solidFill>
                <a:latin typeface="Lato Light"/>
                <a:cs typeface="Lato Light"/>
              </a:rPr>
              <a:t>Advertising</a:t>
            </a:r>
            <a:endParaRPr sz="4250">
              <a:latin typeface="Lato Light"/>
              <a:cs typeface="Lato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FE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1723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68533" y="2322307"/>
            <a:ext cx="3240405" cy="1433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200" spc="-105" dirty="0">
                <a:solidFill>
                  <a:srgbClr val="5E5E5E"/>
                </a:solidFill>
              </a:rPr>
              <a:t>Wh</a:t>
            </a:r>
            <a:r>
              <a:rPr sz="9200" spc="-70" dirty="0">
                <a:solidFill>
                  <a:srgbClr val="5E5E5E"/>
                </a:solidFill>
              </a:rPr>
              <a:t>a</a:t>
            </a:r>
            <a:r>
              <a:rPr sz="9200" spc="140" dirty="0">
                <a:solidFill>
                  <a:srgbClr val="5E5E5E"/>
                </a:solidFill>
              </a:rPr>
              <a:t>t</a:t>
            </a:r>
            <a:r>
              <a:rPr sz="9200" spc="-555" dirty="0">
                <a:solidFill>
                  <a:srgbClr val="5E5E5E"/>
                </a:solidFill>
              </a:rPr>
              <a:t>?</a:t>
            </a:r>
            <a:endParaRPr sz="9200"/>
          </a:p>
        </p:txBody>
      </p:sp>
      <p:sp>
        <p:nvSpPr>
          <p:cNvPr id="5" name="object 5"/>
          <p:cNvSpPr txBox="1"/>
          <p:nvPr/>
        </p:nvSpPr>
        <p:spPr>
          <a:xfrm>
            <a:off x="13107319" y="4179842"/>
            <a:ext cx="5960745" cy="3166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1430" algn="ctr">
              <a:lnSpc>
                <a:spcPct val="149400"/>
              </a:lnSpc>
              <a:spcBef>
                <a:spcPts val="95"/>
              </a:spcBef>
            </a:pPr>
            <a:r>
              <a:rPr sz="3450" b="0" spc="20" dirty="0">
                <a:solidFill>
                  <a:srgbClr val="5E5E5E"/>
                </a:solidFill>
                <a:latin typeface="Lato Light"/>
                <a:cs typeface="Lato Light"/>
              </a:rPr>
              <a:t>Curated </a:t>
            </a:r>
            <a:r>
              <a:rPr sz="3450" b="0" spc="15" dirty="0">
                <a:solidFill>
                  <a:srgbClr val="5E5E5E"/>
                </a:solidFill>
                <a:latin typeface="Lato Light"/>
                <a:cs typeface="Lato Light"/>
              </a:rPr>
              <a:t>advertising </a:t>
            </a:r>
            <a:r>
              <a:rPr sz="3450" b="0" spc="-10" dirty="0">
                <a:solidFill>
                  <a:srgbClr val="5E5E5E"/>
                </a:solidFill>
                <a:latin typeface="Lato Light"/>
                <a:cs typeface="Lato Light"/>
              </a:rPr>
              <a:t>options  </a:t>
            </a:r>
            <a:r>
              <a:rPr sz="3450" b="0" dirty="0">
                <a:solidFill>
                  <a:srgbClr val="5E5E5E"/>
                </a:solidFill>
                <a:latin typeface="Lato Light"/>
                <a:cs typeface="Lato Light"/>
              </a:rPr>
              <a:t>Competitive </a:t>
            </a:r>
            <a:r>
              <a:rPr sz="3450" b="0" spc="10" dirty="0">
                <a:solidFill>
                  <a:srgbClr val="5E5E5E"/>
                </a:solidFill>
                <a:latin typeface="Lato Light"/>
                <a:cs typeface="Lato Light"/>
              </a:rPr>
              <a:t>Advertising</a:t>
            </a:r>
            <a:r>
              <a:rPr sz="3450" b="0" spc="-550" dirty="0">
                <a:solidFill>
                  <a:srgbClr val="5E5E5E"/>
                </a:solidFill>
                <a:latin typeface="Lato Light"/>
                <a:cs typeface="Lato Light"/>
              </a:rPr>
              <a:t> </a:t>
            </a:r>
            <a:r>
              <a:rPr sz="3450" b="0" spc="30" dirty="0">
                <a:solidFill>
                  <a:srgbClr val="5E5E5E"/>
                </a:solidFill>
                <a:latin typeface="Lato Light"/>
                <a:cs typeface="Lato Light"/>
              </a:rPr>
              <a:t>Pricing  </a:t>
            </a:r>
            <a:r>
              <a:rPr sz="3450" b="0" spc="15" dirty="0">
                <a:solidFill>
                  <a:srgbClr val="5E5E5E"/>
                </a:solidFill>
                <a:latin typeface="Lato Light"/>
                <a:cs typeface="Lato Light"/>
              </a:rPr>
              <a:t>Streamlined </a:t>
            </a:r>
            <a:r>
              <a:rPr sz="3450" b="0" spc="-20" dirty="0">
                <a:solidFill>
                  <a:srgbClr val="5E5E5E"/>
                </a:solidFill>
                <a:latin typeface="Lato Light"/>
                <a:cs typeface="Lato Light"/>
              </a:rPr>
              <a:t>Ad</a:t>
            </a:r>
            <a:r>
              <a:rPr sz="3450" b="0" spc="-570" dirty="0">
                <a:solidFill>
                  <a:srgbClr val="5E5E5E"/>
                </a:solidFill>
                <a:latin typeface="Lato Light"/>
                <a:cs typeface="Lato Light"/>
              </a:rPr>
              <a:t> </a:t>
            </a:r>
            <a:r>
              <a:rPr sz="3450" b="0" spc="15" dirty="0">
                <a:solidFill>
                  <a:srgbClr val="5E5E5E"/>
                </a:solidFill>
                <a:latin typeface="Lato Light"/>
                <a:cs typeface="Lato Light"/>
              </a:rPr>
              <a:t>Process</a:t>
            </a:r>
            <a:endParaRPr sz="3450">
              <a:latin typeface="Lato Light"/>
              <a:cs typeface="Lato Light"/>
            </a:endParaRPr>
          </a:p>
          <a:p>
            <a:pPr marL="13335" algn="ctr">
              <a:lnSpc>
                <a:spcPct val="100000"/>
              </a:lnSpc>
              <a:spcBef>
                <a:spcPts val="2045"/>
              </a:spcBef>
            </a:pPr>
            <a:r>
              <a:rPr sz="3450" b="0" spc="-20" dirty="0">
                <a:solidFill>
                  <a:srgbClr val="5E5E5E"/>
                </a:solidFill>
                <a:latin typeface="Lato Light"/>
                <a:cs typeface="Lato Light"/>
              </a:rPr>
              <a:t>Saving</a:t>
            </a:r>
            <a:r>
              <a:rPr sz="3450" b="0" spc="-280" dirty="0">
                <a:solidFill>
                  <a:srgbClr val="5E5E5E"/>
                </a:solidFill>
                <a:latin typeface="Lato Light"/>
                <a:cs typeface="Lato Light"/>
              </a:rPr>
              <a:t> </a:t>
            </a:r>
            <a:r>
              <a:rPr sz="3450" b="0" spc="5" dirty="0">
                <a:solidFill>
                  <a:srgbClr val="5E5E5E"/>
                </a:solidFill>
                <a:latin typeface="Lato Light"/>
                <a:cs typeface="Lato Light"/>
              </a:rPr>
              <a:t>Time</a:t>
            </a:r>
            <a:r>
              <a:rPr sz="3450" b="0" spc="-275" dirty="0">
                <a:solidFill>
                  <a:srgbClr val="5E5E5E"/>
                </a:solidFill>
                <a:latin typeface="Lato Light"/>
                <a:cs typeface="Lato Light"/>
              </a:rPr>
              <a:t> </a:t>
            </a:r>
            <a:r>
              <a:rPr sz="3450" b="0" spc="-20" dirty="0">
                <a:solidFill>
                  <a:srgbClr val="5E5E5E"/>
                </a:solidFill>
                <a:latin typeface="Lato Light"/>
                <a:cs typeface="Lato Light"/>
              </a:rPr>
              <a:t>&amp;</a:t>
            </a:r>
            <a:r>
              <a:rPr sz="3450" b="0" spc="-275" dirty="0">
                <a:solidFill>
                  <a:srgbClr val="5E5E5E"/>
                </a:solidFill>
                <a:latin typeface="Lato Light"/>
                <a:cs typeface="Lato Light"/>
              </a:rPr>
              <a:t> </a:t>
            </a:r>
            <a:r>
              <a:rPr sz="3450" b="0" spc="-35" dirty="0">
                <a:solidFill>
                  <a:srgbClr val="5E5E5E"/>
                </a:solidFill>
                <a:latin typeface="Lato Light"/>
                <a:cs typeface="Lato Light"/>
              </a:rPr>
              <a:t>Money</a:t>
            </a:r>
            <a:endParaRPr sz="3450">
              <a:latin typeface="Lato Light"/>
              <a:cs typeface="Lato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86589" y="0"/>
            <a:ext cx="12326620" cy="9121140"/>
            <a:chOff x="1286589" y="0"/>
            <a:chExt cx="12326620" cy="9121140"/>
          </a:xfrm>
        </p:grpSpPr>
        <p:sp>
          <p:nvSpPr>
            <p:cNvPr id="7" name="object 7"/>
            <p:cNvSpPr/>
            <p:nvPr/>
          </p:nvSpPr>
          <p:spPr>
            <a:xfrm>
              <a:off x="1286589" y="0"/>
              <a:ext cx="12326043" cy="9120539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26800" y="0"/>
              <a:ext cx="10473132" cy="7578010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51978" y="0"/>
              <a:ext cx="10945122" cy="8119574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90154" y="5"/>
              <a:ext cx="11186795" cy="8065770"/>
            </a:xfrm>
            <a:custGeom>
              <a:avLst/>
              <a:gdLst/>
              <a:ahLst/>
              <a:cxnLst/>
              <a:rect l="l" t="t" r="r" b="b"/>
              <a:pathLst>
                <a:path w="11186795" h="8065770">
                  <a:moveTo>
                    <a:pt x="11186414" y="1488084"/>
                  </a:moveTo>
                  <a:lnTo>
                    <a:pt x="10930077" y="1428889"/>
                  </a:lnTo>
                  <a:lnTo>
                    <a:pt x="9498813" y="7628141"/>
                  </a:lnTo>
                  <a:lnTo>
                    <a:pt x="273024" y="5606974"/>
                  </a:lnTo>
                  <a:lnTo>
                    <a:pt x="1261681" y="0"/>
                  </a:lnTo>
                  <a:lnTo>
                    <a:pt x="1078941" y="0"/>
                  </a:lnTo>
                  <a:lnTo>
                    <a:pt x="97066" y="5568429"/>
                  </a:lnTo>
                  <a:lnTo>
                    <a:pt x="84391" y="5565648"/>
                  </a:lnTo>
                  <a:lnTo>
                    <a:pt x="0" y="5950877"/>
                  </a:lnTo>
                  <a:lnTo>
                    <a:pt x="28524" y="5957138"/>
                  </a:lnTo>
                  <a:lnTo>
                    <a:pt x="25349" y="5975185"/>
                  </a:lnTo>
                  <a:lnTo>
                    <a:pt x="202590" y="6006439"/>
                  </a:lnTo>
                  <a:lnTo>
                    <a:pt x="204482" y="5995682"/>
                  </a:lnTo>
                  <a:lnTo>
                    <a:pt x="9652419" y="8065503"/>
                  </a:lnTo>
                  <a:lnTo>
                    <a:pt x="9676562" y="7955293"/>
                  </a:lnTo>
                  <a:lnTo>
                    <a:pt x="9692526" y="7958976"/>
                  </a:lnTo>
                  <a:lnTo>
                    <a:pt x="11186414" y="14880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65436" y="121327"/>
            <a:ext cx="4643755" cy="794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50" spc="40" dirty="0">
                <a:solidFill>
                  <a:srgbClr val="5E5E5E"/>
                </a:solidFill>
              </a:rPr>
              <a:t>Client</a:t>
            </a:r>
            <a:r>
              <a:rPr sz="5050" spc="-455" dirty="0">
                <a:solidFill>
                  <a:srgbClr val="5E5E5E"/>
                </a:solidFill>
              </a:rPr>
              <a:t> </a:t>
            </a:r>
            <a:r>
              <a:rPr sz="5050" spc="-30" dirty="0">
                <a:solidFill>
                  <a:srgbClr val="5E5E5E"/>
                </a:solidFill>
              </a:rPr>
              <a:t>Outcomes</a:t>
            </a:r>
            <a:endParaRPr sz="505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46763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75782" y="5344402"/>
            <a:ext cx="8214995" cy="2767330"/>
          </a:xfrm>
          <a:custGeom>
            <a:avLst/>
            <a:gdLst/>
            <a:ahLst/>
            <a:cxnLst/>
            <a:rect l="l" t="t" r="r" b="b"/>
            <a:pathLst>
              <a:path w="8214994" h="2767329">
                <a:moveTo>
                  <a:pt x="263756" y="0"/>
                </a:moveTo>
                <a:lnTo>
                  <a:pt x="7951045" y="0"/>
                </a:lnTo>
                <a:lnTo>
                  <a:pt x="8001400" y="201"/>
                </a:lnTo>
                <a:lnTo>
                  <a:pt x="8041510" y="1615"/>
                </a:lnTo>
                <a:lnTo>
                  <a:pt x="8105847" y="12925"/>
                </a:lnTo>
                <a:lnTo>
                  <a:pt x="8164511" y="50296"/>
                </a:lnTo>
                <a:lnTo>
                  <a:pt x="8201886" y="108957"/>
                </a:lnTo>
                <a:lnTo>
                  <a:pt x="8213192" y="173441"/>
                </a:lnTo>
                <a:lnTo>
                  <a:pt x="8214605" y="213898"/>
                </a:lnTo>
                <a:lnTo>
                  <a:pt x="8214807" y="264929"/>
                </a:lnTo>
                <a:lnTo>
                  <a:pt x="8214807" y="2503368"/>
                </a:lnTo>
                <a:lnTo>
                  <a:pt x="8214605" y="2553722"/>
                </a:lnTo>
                <a:lnTo>
                  <a:pt x="8213192" y="2593828"/>
                </a:lnTo>
                <a:lnTo>
                  <a:pt x="8201886" y="2658159"/>
                </a:lnTo>
                <a:lnTo>
                  <a:pt x="8164511" y="2716828"/>
                </a:lnTo>
                <a:lnTo>
                  <a:pt x="8105847" y="2754198"/>
                </a:lnTo>
                <a:lnTo>
                  <a:pt x="8041363" y="2765504"/>
                </a:lnTo>
                <a:lnTo>
                  <a:pt x="8000906" y="2766918"/>
                </a:lnTo>
                <a:lnTo>
                  <a:pt x="7949873" y="2767119"/>
                </a:lnTo>
                <a:lnTo>
                  <a:pt x="263756" y="2767119"/>
                </a:lnTo>
                <a:lnTo>
                  <a:pt x="213403" y="2766918"/>
                </a:lnTo>
                <a:lnTo>
                  <a:pt x="173294" y="2765504"/>
                </a:lnTo>
                <a:lnTo>
                  <a:pt x="108957" y="2754198"/>
                </a:lnTo>
                <a:lnTo>
                  <a:pt x="50296" y="2716828"/>
                </a:lnTo>
                <a:lnTo>
                  <a:pt x="12925" y="2658159"/>
                </a:lnTo>
                <a:lnTo>
                  <a:pt x="1615" y="2593681"/>
                </a:lnTo>
                <a:lnTo>
                  <a:pt x="201" y="2553227"/>
                </a:lnTo>
                <a:lnTo>
                  <a:pt x="0" y="2502196"/>
                </a:lnTo>
                <a:lnTo>
                  <a:pt x="0" y="263756"/>
                </a:lnTo>
                <a:lnTo>
                  <a:pt x="201" y="213403"/>
                </a:lnTo>
                <a:lnTo>
                  <a:pt x="1615" y="173294"/>
                </a:lnTo>
                <a:lnTo>
                  <a:pt x="12925" y="108957"/>
                </a:lnTo>
                <a:lnTo>
                  <a:pt x="50296" y="50296"/>
                </a:lnTo>
                <a:lnTo>
                  <a:pt x="108957" y="12925"/>
                </a:lnTo>
                <a:lnTo>
                  <a:pt x="173441" y="1615"/>
                </a:lnTo>
                <a:lnTo>
                  <a:pt x="213898" y="201"/>
                </a:lnTo>
                <a:lnTo>
                  <a:pt x="264929" y="0"/>
                </a:lnTo>
                <a:lnTo>
                  <a:pt x="263756" y="0"/>
                </a:lnTo>
                <a:close/>
              </a:path>
            </a:pathLst>
          </a:custGeom>
          <a:ln w="41883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275782" y="2358252"/>
            <a:ext cx="8214995" cy="2731135"/>
          </a:xfrm>
          <a:custGeom>
            <a:avLst/>
            <a:gdLst/>
            <a:ahLst/>
            <a:cxnLst/>
            <a:rect l="l" t="t" r="r" b="b"/>
            <a:pathLst>
              <a:path w="8214994" h="2731135">
                <a:moveTo>
                  <a:pt x="260302" y="0"/>
                </a:moveTo>
                <a:lnTo>
                  <a:pt x="7954501" y="0"/>
                </a:lnTo>
                <a:lnTo>
                  <a:pt x="8004198" y="199"/>
                </a:lnTo>
                <a:lnTo>
                  <a:pt x="8043781" y="1594"/>
                </a:lnTo>
                <a:lnTo>
                  <a:pt x="8107271" y="12755"/>
                </a:lnTo>
                <a:lnTo>
                  <a:pt x="8165170" y="49637"/>
                </a:lnTo>
                <a:lnTo>
                  <a:pt x="8202053" y="107530"/>
                </a:lnTo>
                <a:lnTo>
                  <a:pt x="8213213" y="171169"/>
                </a:lnTo>
                <a:lnTo>
                  <a:pt x="8214608" y="211096"/>
                </a:lnTo>
                <a:lnTo>
                  <a:pt x="8214807" y="261459"/>
                </a:lnTo>
                <a:lnTo>
                  <a:pt x="8214807" y="2470573"/>
                </a:lnTo>
                <a:lnTo>
                  <a:pt x="8214608" y="2520267"/>
                </a:lnTo>
                <a:lnTo>
                  <a:pt x="8213213" y="2559850"/>
                </a:lnTo>
                <a:lnTo>
                  <a:pt x="8202053" y="2623344"/>
                </a:lnTo>
                <a:lnTo>
                  <a:pt x="8165170" y="2681239"/>
                </a:lnTo>
                <a:lnTo>
                  <a:pt x="8107271" y="2718126"/>
                </a:lnTo>
                <a:lnTo>
                  <a:pt x="8043637" y="2729286"/>
                </a:lnTo>
                <a:lnTo>
                  <a:pt x="8003712" y="2730680"/>
                </a:lnTo>
                <a:lnTo>
                  <a:pt x="7953349" y="2730880"/>
                </a:lnTo>
                <a:lnTo>
                  <a:pt x="260302" y="2730880"/>
                </a:lnTo>
                <a:lnTo>
                  <a:pt x="210607" y="2730680"/>
                </a:lnTo>
                <a:lnTo>
                  <a:pt x="171024" y="2729286"/>
                </a:lnTo>
                <a:lnTo>
                  <a:pt x="107530" y="2718126"/>
                </a:lnTo>
                <a:lnTo>
                  <a:pt x="49637" y="2681239"/>
                </a:lnTo>
                <a:lnTo>
                  <a:pt x="12755" y="2623344"/>
                </a:lnTo>
                <a:lnTo>
                  <a:pt x="1594" y="2559706"/>
                </a:lnTo>
                <a:lnTo>
                  <a:pt x="199" y="2519781"/>
                </a:lnTo>
                <a:lnTo>
                  <a:pt x="0" y="2469422"/>
                </a:lnTo>
                <a:lnTo>
                  <a:pt x="0" y="260302"/>
                </a:lnTo>
                <a:lnTo>
                  <a:pt x="199" y="210607"/>
                </a:lnTo>
                <a:lnTo>
                  <a:pt x="1594" y="171024"/>
                </a:lnTo>
                <a:lnTo>
                  <a:pt x="12755" y="107530"/>
                </a:lnTo>
                <a:lnTo>
                  <a:pt x="49637" y="49637"/>
                </a:lnTo>
                <a:lnTo>
                  <a:pt x="107530" y="12755"/>
                </a:lnTo>
                <a:lnTo>
                  <a:pt x="171169" y="1594"/>
                </a:lnTo>
                <a:lnTo>
                  <a:pt x="211096" y="199"/>
                </a:lnTo>
                <a:lnTo>
                  <a:pt x="261459" y="0"/>
                </a:lnTo>
                <a:lnTo>
                  <a:pt x="260302" y="0"/>
                </a:lnTo>
                <a:close/>
              </a:path>
            </a:pathLst>
          </a:custGeom>
          <a:ln w="41883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31977" y="2470994"/>
            <a:ext cx="7896859" cy="8516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0209" marR="402590" algn="ctr">
              <a:lnSpc>
                <a:spcPct val="149700"/>
              </a:lnSpc>
              <a:spcBef>
                <a:spcPts val="95"/>
              </a:spcBef>
            </a:pPr>
            <a:r>
              <a:rPr sz="3350" b="0" spc="20" dirty="0">
                <a:solidFill>
                  <a:srgbClr val="424242"/>
                </a:solidFill>
                <a:latin typeface="Lato Light"/>
                <a:cs typeface="Lato Light"/>
              </a:rPr>
              <a:t>“Our</a:t>
            </a:r>
            <a:r>
              <a:rPr sz="3350" b="0" spc="-26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350" b="0" spc="20" dirty="0">
                <a:solidFill>
                  <a:srgbClr val="424242"/>
                </a:solidFill>
                <a:latin typeface="Lato Light"/>
                <a:cs typeface="Lato Light"/>
              </a:rPr>
              <a:t>time</a:t>
            </a:r>
            <a:r>
              <a:rPr sz="3350" b="0" spc="-254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350" b="0" dirty="0">
                <a:solidFill>
                  <a:srgbClr val="424242"/>
                </a:solidFill>
                <a:latin typeface="Lato Light"/>
                <a:cs typeface="Lato Light"/>
              </a:rPr>
              <a:t>spent</a:t>
            </a:r>
            <a:r>
              <a:rPr sz="3350" b="0" spc="-26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350" b="0" spc="10" dirty="0">
                <a:solidFill>
                  <a:srgbClr val="424242"/>
                </a:solidFill>
                <a:latin typeface="Lato Light"/>
                <a:cs typeface="Lato Light"/>
              </a:rPr>
              <a:t>purchasing</a:t>
            </a:r>
            <a:r>
              <a:rPr sz="3350" b="0" spc="-254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350" b="0" spc="20" dirty="0">
                <a:solidFill>
                  <a:srgbClr val="424242"/>
                </a:solidFill>
                <a:latin typeface="Lato Light"/>
                <a:cs typeface="Lato Light"/>
              </a:rPr>
              <a:t>advertising  </a:t>
            </a:r>
            <a:r>
              <a:rPr sz="3350" b="0" spc="10" dirty="0">
                <a:solidFill>
                  <a:srgbClr val="424242"/>
                </a:solidFill>
                <a:latin typeface="Lato Light"/>
                <a:cs typeface="Lato Light"/>
              </a:rPr>
              <a:t>has</a:t>
            </a:r>
            <a:r>
              <a:rPr sz="3350" b="0" spc="-27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350" spc="20" dirty="0">
                <a:solidFill>
                  <a:srgbClr val="424242"/>
                </a:solidFill>
                <a:latin typeface="Lato"/>
                <a:cs typeface="Lato"/>
              </a:rPr>
              <a:t>reduced</a:t>
            </a:r>
            <a:r>
              <a:rPr sz="3350" spc="-215" dirty="0">
                <a:solidFill>
                  <a:srgbClr val="424242"/>
                </a:solidFill>
                <a:latin typeface="Lato"/>
                <a:cs typeface="Lato"/>
              </a:rPr>
              <a:t> </a:t>
            </a:r>
            <a:r>
              <a:rPr sz="3350" spc="25" dirty="0">
                <a:solidFill>
                  <a:srgbClr val="424242"/>
                </a:solidFill>
                <a:latin typeface="Lato"/>
                <a:cs typeface="Lato"/>
              </a:rPr>
              <a:t>from</a:t>
            </a:r>
            <a:r>
              <a:rPr sz="3350" spc="-215" dirty="0">
                <a:solidFill>
                  <a:srgbClr val="424242"/>
                </a:solidFill>
                <a:latin typeface="Lato"/>
                <a:cs typeface="Lato"/>
              </a:rPr>
              <a:t> </a:t>
            </a:r>
            <a:r>
              <a:rPr sz="3350" spc="5" dirty="0">
                <a:solidFill>
                  <a:srgbClr val="424242"/>
                </a:solidFill>
                <a:latin typeface="Lato"/>
                <a:cs typeface="Lato"/>
              </a:rPr>
              <a:t>weeks</a:t>
            </a:r>
            <a:r>
              <a:rPr sz="3350" spc="-215" dirty="0">
                <a:solidFill>
                  <a:srgbClr val="424242"/>
                </a:solidFill>
                <a:latin typeface="Lato"/>
                <a:cs typeface="Lato"/>
              </a:rPr>
              <a:t> </a:t>
            </a:r>
            <a:r>
              <a:rPr sz="3350" spc="20" dirty="0">
                <a:solidFill>
                  <a:srgbClr val="424242"/>
                </a:solidFill>
                <a:latin typeface="Lato"/>
                <a:cs typeface="Lato"/>
              </a:rPr>
              <a:t>to</a:t>
            </a:r>
            <a:r>
              <a:rPr sz="3350" spc="-215" dirty="0">
                <a:solidFill>
                  <a:srgbClr val="424242"/>
                </a:solidFill>
                <a:latin typeface="Lato"/>
                <a:cs typeface="Lato"/>
              </a:rPr>
              <a:t> </a:t>
            </a:r>
            <a:r>
              <a:rPr sz="3350" spc="-35" dirty="0">
                <a:solidFill>
                  <a:srgbClr val="424242"/>
                </a:solidFill>
                <a:latin typeface="Lato"/>
                <a:cs typeface="Lato"/>
              </a:rPr>
              <a:t>minutes</a:t>
            </a:r>
            <a:r>
              <a:rPr sz="3350" b="0" spc="-35" dirty="0">
                <a:solidFill>
                  <a:srgbClr val="424242"/>
                </a:solidFill>
                <a:latin typeface="Lato Light"/>
                <a:cs typeface="Lato Light"/>
              </a:rPr>
              <a:t>,”</a:t>
            </a:r>
            <a:endParaRPr sz="3350">
              <a:latin typeface="Lato Light"/>
              <a:cs typeface="Lato Light"/>
            </a:endParaRPr>
          </a:p>
          <a:p>
            <a:pPr algn="ctr">
              <a:lnSpc>
                <a:spcPct val="100000"/>
              </a:lnSpc>
              <a:spcBef>
                <a:spcPts val="2050"/>
              </a:spcBef>
            </a:pPr>
            <a:r>
              <a:rPr sz="2800" b="0" spc="25" dirty="0">
                <a:solidFill>
                  <a:srgbClr val="424242"/>
                </a:solidFill>
                <a:latin typeface="Lato Light"/>
                <a:cs typeface="Lato Light"/>
              </a:rPr>
              <a:t>Regina</a:t>
            </a:r>
            <a:r>
              <a:rPr sz="2800" b="0" spc="-21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800" b="0" spc="-15" dirty="0">
                <a:solidFill>
                  <a:srgbClr val="424242"/>
                </a:solidFill>
                <a:latin typeface="Lato Light"/>
                <a:cs typeface="Lato Light"/>
              </a:rPr>
              <a:t>O’Donoghue,</a:t>
            </a:r>
            <a:r>
              <a:rPr sz="2800" b="0" spc="-21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800" b="0" spc="15" dirty="0">
                <a:solidFill>
                  <a:srgbClr val="424242"/>
                </a:solidFill>
                <a:latin typeface="Lato Light"/>
                <a:cs typeface="Lato Light"/>
              </a:rPr>
              <a:t>Sales</a:t>
            </a:r>
            <a:r>
              <a:rPr sz="2800" b="0" spc="-21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800" b="0" spc="-5" dirty="0">
                <a:solidFill>
                  <a:srgbClr val="424242"/>
                </a:solidFill>
                <a:latin typeface="Lato Light"/>
                <a:cs typeface="Lato Light"/>
              </a:rPr>
              <a:t>Manager,</a:t>
            </a:r>
            <a:r>
              <a:rPr sz="2800" b="0" spc="-21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800" b="0" spc="10" dirty="0">
                <a:solidFill>
                  <a:srgbClr val="424242"/>
                </a:solidFill>
                <a:latin typeface="Lato Light"/>
                <a:cs typeface="Lato Light"/>
              </a:rPr>
              <a:t>Ashford</a:t>
            </a:r>
            <a:r>
              <a:rPr sz="2800" b="0" spc="-21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800" b="0" spc="40" dirty="0">
                <a:solidFill>
                  <a:srgbClr val="424242"/>
                </a:solidFill>
                <a:latin typeface="Lato Light"/>
                <a:cs typeface="Lato Light"/>
              </a:rPr>
              <a:t>Castle</a:t>
            </a:r>
            <a:endParaRPr sz="2800">
              <a:latin typeface="Lato Light"/>
              <a:cs typeface="Lato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600">
              <a:latin typeface="Lato Light"/>
              <a:cs typeface="Lato Light"/>
            </a:endParaRPr>
          </a:p>
          <a:p>
            <a:pPr marL="158750" marR="234950" indent="-19050" algn="ctr">
              <a:lnSpc>
                <a:spcPct val="148700"/>
              </a:lnSpc>
            </a:pPr>
            <a:r>
              <a:rPr sz="3050" b="0" spc="-5" dirty="0">
                <a:solidFill>
                  <a:srgbClr val="424242"/>
                </a:solidFill>
                <a:latin typeface="Lato Light"/>
                <a:cs typeface="Lato Light"/>
              </a:rPr>
              <a:t>“Using</a:t>
            </a:r>
            <a:r>
              <a:rPr sz="3050" b="0" spc="-24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-15" dirty="0">
                <a:solidFill>
                  <a:srgbClr val="424242"/>
                </a:solidFill>
                <a:latin typeface="Lato Light"/>
                <a:cs typeface="Lato Light"/>
              </a:rPr>
              <a:t>Buymedia</a:t>
            </a:r>
            <a:r>
              <a:rPr sz="3050" b="0" spc="-24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-10" dirty="0">
                <a:solidFill>
                  <a:srgbClr val="424242"/>
                </a:solidFill>
                <a:latin typeface="Lato Light"/>
                <a:cs typeface="Lato Light"/>
              </a:rPr>
              <a:t>to</a:t>
            </a:r>
            <a:r>
              <a:rPr sz="3050" b="0" spc="-23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5" dirty="0">
                <a:solidFill>
                  <a:srgbClr val="424242"/>
                </a:solidFill>
                <a:latin typeface="Lato Light"/>
                <a:cs typeface="Lato Light"/>
              </a:rPr>
              <a:t>acquire</a:t>
            </a:r>
            <a:r>
              <a:rPr sz="3050" b="0" spc="-24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-15" dirty="0">
                <a:solidFill>
                  <a:srgbClr val="424242"/>
                </a:solidFill>
                <a:latin typeface="Lato Light"/>
                <a:cs typeface="Lato Light"/>
              </a:rPr>
              <a:t>and</a:t>
            </a:r>
            <a:r>
              <a:rPr sz="3050" b="0" spc="-23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-20" dirty="0">
                <a:solidFill>
                  <a:srgbClr val="424242"/>
                </a:solidFill>
                <a:latin typeface="Lato Light"/>
                <a:cs typeface="Lato Light"/>
              </a:rPr>
              <a:t>schedule</a:t>
            </a:r>
            <a:r>
              <a:rPr sz="3050" b="0" spc="-24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35" dirty="0">
                <a:solidFill>
                  <a:srgbClr val="424242"/>
                </a:solidFill>
                <a:latin typeface="Lato Light"/>
                <a:cs typeface="Lato Light"/>
              </a:rPr>
              <a:t>all  </a:t>
            </a:r>
            <a:r>
              <a:rPr sz="3050" b="0" spc="15" dirty="0">
                <a:solidFill>
                  <a:srgbClr val="424242"/>
                </a:solidFill>
                <a:latin typeface="Lato Light"/>
                <a:cs typeface="Lato Light"/>
              </a:rPr>
              <a:t>our</a:t>
            </a:r>
            <a:r>
              <a:rPr sz="3050" b="0" spc="-24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5" dirty="0">
                <a:solidFill>
                  <a:srgbClr val="424242"/>
                </a:solidFill>
                <a:latin typeface="Lato Light"/>
                <a:cs typeface="Lato Light"/>
              </a:rPr>
              <a:t>advertising</a:t>
            </a:r>
            <a:r>
              <a:rPr sz="3050" b="0" spc="-24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5" dirty="0">
                <a:solidFill>
                  <a:srgbClr val="424242"/>
                </a:solidFill>
                <a:latin typeface="Lato Light"/>
                <a:cs typeface="Lato Light"/>
              </a:rPr>
              <a:t>in</a:t>
            </a:r>
            <a:r>
              <a:rPr sz="3050" b="0" spc="-24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30" dirty="0">
                <a:solidFill>
                  <a:srgbClr val="424242"/>
                </a:solidFill>
                <a:latin typeface="Lato Light"/>
                <a:cs typeface="Lato Light"/>
              </a:rPr>
              <a:t>Ireland</a:t>
            </a:r>
            <a:r>
              <a:rPr sz="3050" b="0" spc="-24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-25" dirty="0">
                <a:solidFill>
                  <a:srgbClr val="424242"/>
                </a:solidFill>
                <a:latin typeface="Lato Light"/>
                <a:cs typeface="Lato Light"/>
              </a:rPr>
              <a:t>&amp;</a:t>
            </a:r>
            <a:r>
              <a:rPr sz="3050" b="0" spc="-24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-10" dirty="0">
                <a:solidFill>
                  <a:srgbClr val="424242"/>
                </a:solidFill>
                <a:latin typeface="Lato Light"/>
                <a:cs typeface="Lato Light"/>
              </a:rPr>
              <a:t>the</a:t>
            </a:r>
            <a:r>
              <a:rPr sz="3050" b="0" spc="-24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45" dirty="0">
                <a:solidFill>
                  <a:srgbClr val="424242"/>
                </a:solidFill>
                <a:latin typeface="Lato Light"/>
                <a:cs typeface="Lato Light"/>
              </a:rPr>
              <a:t>UK</a:t>
            </a:r>
            <a:r>
              <a:rPr sz="3050" b="0" spc="-24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-5" dirty="0">
                <a:solidFill>
                  <a:srgbClr val="424242"/>
                </a:solidFill>
                <a:latin typeface="Lato Light"/>
                <a:cs typeface="Lato Light"/>
              </a:rPr>
              <a:t>has</a:t>
            </a:r>
            <a:r>
              <a:rPr sz="3050" b="0" spc="-24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dirty="0">
                <a:solidFill>
                  <a:srgbClr val="424242"/>
                </a:solidFill>
                <a:latin typeface="Lato Light"/>
                <a:cs typeface="Lato Light"/>
              </a:rPr>
              <a:t>lead</a:t>
            </a:r>
            <a:r>
              <a:rPr sz="3050" b="0" spc="-24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-10" dirty="0">
                <a:solidFill>
                  <a:srgbClr val="424242"/>
                </a:solidFill>
                <a:latin typeface="Lato Light"/>
                <a:cs typeface="Lato Light"/>
              </a:rPr>
              <a:t>to  </a:t>
            </a:r>
            <a:r>
              <a:rPr sz="3050" b="0" spc="5" dirty="0">
                <a:solidFill>
                  <a:srgbClr val="424242"/>
                </a:solidFill>
                <a:latin typeface="Lato Light"/>
                <a:cs typeface="Lato Light"/>
              </a:rPr>
              <a:t>a</a:t>
            </a:r>
            <a:r>
              <a:rPr sz="3050" b="0" spc="-24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dirty="0">
                <a:solidFill>
                  <a:srgbClr val="424242"/>
                </a:solidFill>
                <a:latin typeface="Lato"/>
                <a:cs typeface="Lato"/>
              </a:rPr>
              <a:t>significant</a:t>
            </a:r>
            <a:r>
              <a:rPr sz="3050" spc="-195" dirty="0">
                <a:solidFill>
                  <a:srgbClr val="424242"/>
                </a:solidFill>
                <a:latin typeface="Lato"/>
                <a:cs typeface="Lato"/>
              </a:rPr>
              <a:t> </a:t>
            </a:r>
            <a:r>
              <a:rPr sz="3050" spc="10" dirty="0">
                <a:solidFill>
                  <a:srgbClr val="424242"/>
                </a:solidFill>
                <a:latin typeface="Lato"/>
                <a:cs typeface="Lato"/>
              </a:rPr>
              <a:t>uplift</a:t>
            </a:r>
            <a:r>
              <a:rPr sz="3050" spc="-195" dirty="0">
                <a:solidFill>
                  <a:srgbClr val="424242"/>
                </a:solidFill>
                <a:latin typeface="Lato"/>
                <a:cs typeface="Lato"/>
              </a:rPr>
              <a:t> </a:t>
            </a:r>
            <a:r>
              <a:rPr sz="3050" spc="20" dirty="0">
                <a:solidFill>
                  <a:srgbClr val="424242"/>
                </a:solidFill>
                <a:latin typeface="Lato"/>
                <a:cs typeface="Lato"/>
              </a:rPr>
              <a:t>in</a:t>
            </a:r>
            <a:r>
              <a:rPr sz="3050" spc="-195" dirty="0">
                <a:solidFill>
                  <a:srgbClr val="424242"/>
                </a:solidFill>
                <a:latin typeface="Lato"/>
                <a:cs typeface="Lato"/>
              </a:rPr>
              <a:t> </a:t>
            </a:r>
            <a:r>
              <a:rPr sz="3050" spc="15" dirty="0">
                <a:solidFill>
                  <a:srgbClr val="424242"/>
                </a:solidFill>
                <a:latin typeface="Lato"/>
                <a:cs typeface="Lato"/>
              </a:rPr>
              <a:t>sales</a:t>
            </a:r>
            <a:r>
              <a:rPr sz="3050" spc="-195" dirty="0">
                <a:solidFill>
                  <a:srgbClr val="424242"/>
                </a:solidFill>
                <a:latin typeface="Lato"/>
                <a:cs typeface="Lato"/>
              </a:rPr>
              <a:t> </a:t>
            </a:r>
            <a:r>
              <a:rPr sz="3050" b="0" spc="-25" dirty="0">
                <a:solidFill>
                  <a:srgbClr val="424242"/>
                </a:solidFill>
                <a:latin typeface="Lato Light"/>
                <a:cs typeface="Lato Light"/>
              </a:rPr>
              <a:t>&amp;</a:t>
            </a:r>
            <a:r>
              <a:rPr sz="3050" b="0" spc="-24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3050" b="0" spc="-40" dirty="0">
                <a:solidFill>
                  <a:srgbClr val="424242"/>
                </a:solidFill>
                <a:latin typeface="Lato Light"/>
                <a:cs typeface="Lato Light"/>
              </a:rPr>
              <a:t>orders,”</a:t>
            </a:r>
            <a:endParaRPr sz="3050">
              <a:latin typeface="Lato Light"/>
              <a:cs typeface="Lato Light"/>
            </a:endParaRPr>
          </a:p>
          <a:p>
            <a:pPr marR="87630" algn="ctr">
              <a:lnSpc>
                <a:spcPct val="100000"/>
              </a:lnSpc>
              <a:spcBef>
                <a:spcPts val="1850"/>
              </a:spcBef>
            </a:pPr>
            <a:r>
              <a:rPr sz="2650" b="0" spc="30" dirty="0">
                <a:solidFill>
                  <a:srgbClr val="424242"/>
                </a:solidFill>
                <a:latin typeface="Lato Light"/>
                <a:cs typeface="Lato Light"/>
              </a:rPr>
              <a:t>Phil</a:t>
            </a:r>
            <a:r>
              <a:rPr sz="2650" b="0" spc="-21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650" b="0" spc="-30" dirty="0">
                <a:solidFill>
                  <a:srgbClr val="424242"/>
                </a:solidFill>
                <a:latin typeface="Lato Light"/>
                <a:cs typeface="Lato Light"/>
              </a:rPr>
              <a:t>Donnelly,</a:t>
            </a:r>
            <a:r>
              <a:rPr sz="2650" b="0" spc="-204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650" b="0" spc="15" dirty="0">
                <a:solidFill>
                  <a:srgbClr val="424242"/>
                </a:solidFill>
                <a:latin typeface="Lato Light"/>
                <a:cs typeface="Lato Light"/>
              </a:rPr>
              <a:t>Brand</a:t>
            </a:r>
            <a:r>
              <a:rPr sz="2650" b="0" spc="-21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650" b="0" spc="-15" dirty="0">
                <a:solidFill>
                  <a:srgbClr val="424242"/>
                </a:solidFill>
                <a:latin typeface="Lato Light"/>
                <a:cs typeface="Lato Light"/>
              </a:rPr>
              <a:t>Manager,</a:t>
            </a:r>
            <a:r>
              <a:rPr sz="2650" b="0" spc="-204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650" b="0" spc="15" dirty="0">
                <a:solidFill>
                  <a:srgbClr val="424242"/>
                </a:solidFill>
                <a:latin typeface="Lato Light"/>
                <a:cs typeface="Lato Light"/>
              </a:rPr>
              <a:t>Tipperary</a:t>
            </a:r>
            <a:r>
              <a:rPr sz="2650" b="0" spc="-21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650" b="0" spc="40" dirty="0">
                <a:solidFill>
                  <a:srgbClr val="424242"/>
                </a:solidFill>
                <a:latin typeface="Lato Light"/>
                <a:cs typeface="Lato Light"/>
              </a:rPr>
              <a:t>Crystal</a:t>
            </a:r>
            <a:endParaRPr sz="2650">
              <a:latin typeface="Lato Light"/>
              <a:cs typeface="Lato Light"/>
            </a:endParaRPr>
          </a:p>
          <a:p>
            <a:pPr marL="64769" marR="39370">
              <a:lnSpc>
                <a:spcPct val="152000"/>
              </a:lnSpc>
              <a:spcBef>
                <a:spcPts val="2430"/>
              </a:spcBef>
              <a:tabLst>
                <a:tab pos="1300480" algn="l"/>
                <a:tab pos="1816735" algn="l"/>
                <a:tab pos="2506345" algn="l"/>
                <a:tab pos="3096895" algn="l"/>
                <a:tab pos="3199765" algn="l"/>
                <a:tab pos="3613785" algn="l"/>
                <a:tab pos="4328795" algn="l"/>
                <a:tab pos="4475480" algn="l"/>
                <a:tab pos="5250815" algn="l"/>
                <a:tab pos="5800090" algn="l"/>
                <a:tab pos="6026150" algn="l"/>
                <a:tab pos="6517640" algn="l"/>
                <a:tab pos="6593205" algn="l"/>
                <a:tab pos="6988809" algn="l"/>
                <a:tab pos="7477125" algn="l"/>
              </a:tabLst>
            </a:pPr>
            <a:r>
              <a:rPr sz="3000" b="0" spc="-25" dirty="0">
                <a:solidFill>
                  <a:srgbClr val="424242"/>
                </a:solidFill>
                <a:latin typeface="Lato Light"/>
                <a:cs typeface="Lato Light"/>
              </a:rPr>
              <a:t>“</a:t>
            </a:r>
            <a:r>
              <a:rPr sz="3000" b="0" spc="25" dirty="0">
                <a:solidFill>
                  <a:srgbClr val="424242"/>
                </a:solidFill>
                <a:latin typeface="Lato Light"/>
                <a:cs typeface="Lato Light"/>
              </a:rPr>
              <a:t>U</a:t>
            </a:r>
            <a:r>
              <a:rPr sz="3000" b="0" spc="40" dirty="0">
                <a:solidFill>
                  <a:srgbClr val="424242"/>
                </a:solidFill>
                <a:latin typeface="Lato Light"/>
                <a:cs typeface="Lato Light"/>
              </a:rPr>
              <a:t>s</a:t>
            </a:r>
            <a:r>
              <a:rPr sz="3000" b="0" spc="15" dirty="0">
                <a:solidFill>
                  <a:srgbClr val="424242"/>
                </a:solidFill>
                <a:latin typeface="Lato Light"/>
                <a:cs typeface="Lato Light"/>
              </a:rPr>
              <a:t>i</a:t>
            </a:r>
            <a:r>
              <a:rPr sz="3000" b="0" spc="-20" dirty="0">
                <a:solidFill>
                  <a:srgbClr val="424242"/>
                </a:solidFill>
                <a:latin typeface="Lato Light"/>
                <a:cs typeface="Lato Light"/>
              </a:rPr>
              <a:t>ng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-15" dirty="0">
                <a:solidFill>
                  <a:srgbClr val="424242"/>
                </a:solidFill>
                <a:latin typeface="Lato Light"/>
                <a:cs typeface="Lato Light"/>
              </a:rPr>
              <a:t>Buy</a:t>
            </a:r>
            <a:r>
              <a:rPr sz="3000" b="0" spc="-25" dirty="0">
                <a:solidFill>
                  <a:srgbClr val="424242"/>
                </a:solidFill>
                <a:latin typeface="Lato Light"/>
                <a:cs typeface="Lato Light"/>
              </a:rPr>
              <a:t>m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ed</a:t>
            </a:r>
            <a:r>
              <a:rPr sz="3000" b="0" spc="-5" dirty="0">
                <a:solidFill>
                  <a:srgbClr val="424242"/>
                </a:solidFill>
                <a:latin typeface="Lato Light"/>
                <a:cs typeface="Lato Light"/>
              </a:rPr>
              <a:t>i</a:t>
            </a:r>
            <a:r>
              <a:rPr sz="3000" b="0" spc="10" dirty="0">
                <a:solidFill>
                  <a:srgbClr val="424242"/>
                </a:solidFill>
                <a:latin typeface="Lato Light"/>
                <a:cs typeface="Lato Light"/>
              </a:rPr>
              <a:t>a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45" dirty="0">
                <a:solidFill>
                  <a:srgbClr val="424242"/>
                </a:solidFill>
                <a:latin typeface="Lato Light"/>
                <a:cs typeface="Lato Light"/>
              </a:rPr>
              <a:t>t</a:t>
            </a:r>
            <a:r>
              <a:rPr sz="3000" b="0" spc="-50" dirty="0">
                <a:solidFill>
                  <a:srgbClr val="424242"/>
                </a:solidFill>
                <a:latin typeface="Lato Light"/>
                <a:cs typeface="Lato Light"/>
              </a:rPr>
              <a:t>o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5" dirty="0">
                <a:solidFill>
                  <a:srgbClr val="424242"/>
                </a:solidFill>
                <a:latin typeface="Lato Light"/>
                <a:cs typeface="Lato Light"/>
              </a:rPr>
              <a:t>p</a:t>
            </a:r>
            <a:r>
              <a:rPr sz="3000" b="0" spc="-5" dirty="0">
                <a:solidFill>
                  <a:srgbClr val="424242"/>
                </a:solidFill>
                <a:latin typeface="Lato Light"/>
                <a:cs typeface="Lato Light"/>
              </a:rPr>
              <a:t>l</a:t>
            </a:r>
            <a:r>
              <a:rPr sz="3000" b="0" spc="10" dirty="0">
                <a:solidFill>
                  <a:srgbClr val="424242"/>
                </a:solidFill>
                <a:latin typeface="Lato Light"/>
                <a:cs typeface="Lato Light"/>
              </a:rPr>
              <a:t>a</a:t>
            </a:r>
            <a:r>
              <a:rPr sz="3000" b="0" spc="-25" dirty="0">
                <a:solidFill>
                  <a:srgbClr val="424242"/>
                </a:solidFill>
                <a:latin typeface="Lato Light"/>
                <a:cs typeface="Lato Light"/>
              </a:rPr>
              <a:t>n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	</a:t>
            </a:r>
            <a:r>
              <a:rPr sz="3000" b="0" spc="10" dirty="0">
                <a:solidFill>
                  <a:srgbClr val="424242"/>
                </a:solidFill>
                <a:latin typeface="Lato Light"/>
                <a:cs typeface="Lato Light"/>
              </a:rPr>
              <a:t>a</a:t>
            </a:r>
            <a:r>
              <a:rPr sz="3000" b="0" spc="-20" dirty="0">
                <a:solidFill>
                  <a:srgbClr val="424242"/>
                </a:solidFill>
                <a:latin typeface="Lato Light"/>
                <a:cs typeface="Lato Light"/>
              </a:rPr>
              <a:t>nd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-25" dirty="0">
                <a:solidFill>
                  <a:srgbClr val="424242"/>
                </a:solidFill>
                <a:latin typeface="Lato Light"/>
                <a:cs typeface="Lato Light"/>
              </a:rPr>
              <a:t>buy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10" dirty="0">
                <a:solidFill>
                  <a:srgbClr val="424242"/>
                </a:solidFill>
                <a:latin typeface="Lato Light"/>
                <a:cs typeface="Lato Light"/>
              </a:rPr>
              <a:t>a</a:t>
            </a:r>
            <a:r>
              <a:rPr sz="3000" b="0" spc="-25" dirty="0">
                <a:solidFill>
                  <a:srgbClr val="424242"/>
                </a:solidFill>
                <a:latin typeface="Lato Light"/>
                <a:cs typeface="Lato Light"/>
              </a:rPr>
              <a:t>n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	</a:t>
            </a:r>
            <a:r>
              <a:rPr sz="3000" b="0" spc="5" dirty="0">
                <a:solidFill>
                  <a:srgbClr val="424242"/>
                </a:solidFill>
                <a:latin typeface="Lato Light"/>
                <a:cs typeface="Lato Light"/>
              </a:rPr>
              <a:t>8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-20" dirty="0">
                <a:solidFill>
                  <a:srgbClr val="424242"/>
                </a:solidFill>
                <a:latin typeface="Lato Light"/>
                <a:cs typeface="Lato Light"/>
              </a:rPr>
              <a:t>week  c</a:t>
            </a:r>
            <a:r>
              <a:rPr sz="3000" b="0" spc="-25" dirty="0">
                <a:solidFill>
                  <a:srgbClr val="424242"/>
                </a:solidFill>
                <a:latin typeface="Lato Light"/>
                <a:cs typeface="Lato Light"/>
              </a:rPr>
              <a:t>am</a:t>
            </a:r>
            <a:r>
              <a:rPr sz="3000" b="0" spc="-20" dirty="0">
                <a:solidFill>
                  <a:srgbClr val="424242"/>
                </a:solidFill>
                <a:latin typeface="Lato Light"/>
                <a:cs typeface="Lato Light"/>
              </a:rPr>
              <a:t>p</a:t>
            </a:r>
            <a:r>
              <a:rPr sz="3000" b="0" spc="-25" dirty="0">
                <a:solidFill>
                  <a:srgbClr val="424242"/>
                </a:solidFill>
                <a:latin typeface="Lato Light"/>
                <a:cs typeface="Lato Light"/>
              </a:rPr>
              <a:t>a</a:t>
            </a:r>
            <a:r>
              <a:rPr sz="3000" b="0" spc="45" dirty="0">
                <a:solidFill>
                  <a:srgbClr val="424242"/>
                </a:solidFill>
                <a:latin typeface="Lato Light"/>
                <a:cs typeface="Lato Light"/>
              </a:rPr>
              <a:t>i</a:t>
            </a:r>
            <a:r>
              <a:rPr sz="3000" b="0" spc="-15" dirty="0">
                <a:solidFill>
                  <a:srgbClr val="424242"/>
                </a:solidFill>
                <a:latin typeface="Lato Light"/>
                <a:cs typeface="Lato Light"/>
              </a:rPr>
              <a:t>g</a:t>
            </a:r>
            <a:r>
              <a:rPr sz="3000" b="0" spc="-25" dirty="0">
                <a:solidFill>
                  <a:srgbClr val="424242"/>
                </a:solidFill>
                <a:latin typeface="Lato Light"/>
                <a:cs typeface="Lato Light"/>
              </a:rPr>
              <a:t>n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10" dirty="0">
                <a:solidFill>
                  <a:srgbClr val="424242"/>
                </a:solidFill>
                <a:latin typeface="Lato Light"/>
                <a:cs typeface="Lato Light"/>
              </a:rPr>
              <a:t>for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-10" dirty="0">
                <a:solidFill>
                  <a:srgbClr val="424242"/>
                </a:solidFill>
                <a:latin typeface="Lato Light"/>
                <a:cs typeface="Lato Light"/>
              </a:rPr>
              <a:t>De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	</a:t>
            </a:r>
            <a:r>
              <a:rPr sz="3000" b="0" spc="20" dirty="0">
                <a:solidFill>
                  <a:srgbClr val="424242"/>
                </a:solidFill>
                <a:latin typeface="Lato Light"/>
                <a:cs typeface="Lato Light"/>
              </a:rPr>
              <a:t>F</a:t>
            </a:r>
            <a:r>
              <a:rPr sz="3000" b="0" spc="10" dirty="0">
                <a:solidFill>
                  <a:srgbClr val="424242"/>
                </a:solidFill>
                <a:latin typeface="Lato Light"/>
                <a:cs typeface="Lato Light"/>
              </a:rPr>
              <a:t>a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c</a:t>
            </a:r>
            <a:r>
              <a:rPr sz="3000" b="0" spc="-5" dirty="0">
                <a:solidFill>
                  <a:srgbClr val="424242"/>
                </a:solidFill>
                <a:latin typeface="Lato Light"/>
                <a:cs typeface="Lato Light"/>
              </a:rPr>
              <a:t>t</a:t>
            </a:r>
            <a:r>
              <a:rPr sz="3000" b="0" spc="-50" dirty="0">
                <a:solidFill>
                  <a:srgbClr val="424242"/>
                </a:solidFill>
                <a:latin typeface="Lato Light"/>
                <a:cs typeface="Lato Light"/>
              </a:rPr>
              <a:t>o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-35" dirty="0">
                <a:solidFill>
                  <a:srgbClr val="424242"/>
                </a:solidFill>
                <a:latin typeface="Lato Light"/>
                <a:cs typeface="Lato Light"/>
              </a:rPr>
              <a:t>S</a:t>
            </a:r>
            <a:r>
              <a:rPr sz="3000" b="0" spc="-10" dirty="0">
                <a:solidFill>
                  <a:srgbClr val="424242"/>
                </a:solidFill>
                <a:latin typeface="Lato Light"/>
                <a:cs typeface="Lato Light"/>
              </a:rPr>
              <a:t>h</a:t>
            </a:r>
            <a:r>
              <a:rPr sz="3000" b="0" spc="-45" dirty="0">
                <a:solidFill>
                  <a:srgbClr val="424242"/>
                </a:solidFill>
                <a:latin typeface="Lato Light"/>
                <a:cs typeface="Lato Light"/>
              </a:rPr>
              <a:t>a</a:t>
            </a:r>
            <a:r>
              <a:rPr sz="3000" b="0" spc="5" dirty="0">
                <a:solidFill>
                  <a:srgbClr val="424242"/>
                </a:solidFill>
                <a:latin typeface="Lato Light"/>
                <a:cs typeface="Lato Light"/>
              </a:rPr>
              <a:t>v</a:t>
            </a:r>
            <a:r>
              <a:rPr sz="3000" b="0" spc="-5" dirty="0">
                <a:solidFill>
                  <a:srgbClr val="424242"/>
                </a:solidFill>
                <a:latin typeface="Lato Light"/>
                <a:cs typeface="Lato Light"/>
              </a:rPr>
              <a:t>i</a:t>
            </a:r>
            <a:r>
              <a:rPr sz="3000" b="0" spc="-20" dirty="0">
                <a:solidFill>
                  <a:srgbClr val="424242"/>
                </a:solidFill>
                <a:latin typeface="Lato Light"/>
                <a:cs typeface="Lato Light"/>
              </a:rPr>
              <a:t>ng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25" dirty="0">
                <a:solidFill>
                  <a:srgbClr val="424242"/>
                </a:solidFill>
                <a:latin typeface="Lato Light"/>
                <a:cs typeface="Lato Light"/>
              </a:rPr>
              <a:t>O</a:t>
            </a:r>
            <a:r>
              <a:rPr sz="3000" b="0" spc="85" dirty="0">
                <a:solidFill>
                  <a:srgbClr val="424242"/>
                </a:solidFill>
                <a:latin typeface="Lato Light"/>
                <a:cs typeface="Lato Light"/>
              </a:rPr>
              <a:t>Il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-15" dirty="0">
                <a:solidFill>
                  <a:srgbClr val="424242"/>
                </a:solidFill>
                <a:latin typeface="Lato Light"/>
                <a:cs typeface="Lato Light"/>
              </a:rPr>
              <a:t>g</a:t>
            </a:r>
            <a:r>
              <a:rPr sz="3000" b="0" spc="-30" dirty="0">
                <a:solidFill>
                  <a:srgbClr val="424242"/>
                </a:solidFill>
                <a:latin typeface="Lato Light"/>
                <a:cs typeface="Lato Light"/>
              </a:rPr>
              <a:t>a</a:t>
            </a:r>
            <a:r>
              <a:rPr sz="3000" b="0" spc="-70" dirty="0">
                <a:solidFill>
                  <a:srgbClr val="424242"/>
                </a:solidFill>
                <a:latin typeface="Lato Light"/>
                <a:cs typeface="Lato Light"/>
              </a:rPr>
              <a:t>v</a:t>
            </a:r>
            <a:r>
              <a:rPr sz="3000" b="0" spc="-30" dirty="0">
                <a:solidFill>
                  <a:srgbClr val="424242"/>
                </a:solidFill>
                <a:latin typeface="Lato Light"/>
                <a:cs typeface="Lato Light"/>
              </a:rPr>
              <a:t>e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	</a:t>
            </a:r>
            <a:r>
              <a:rPr sz="3000" b="0" spc="-5" dirty="0">
                <a:solidFill>
                  <a:srgbClr val="424242"/>
                </a:solidFill>
                <a:latin typeface="Lato Light"/>
                <a:cs typeface="Lato Light"/>
              </a:rPr>
              <a:t>us  </a:t>
            </a:r>
            <a:r>
              <a:rPr sz="3000" spc="40" dirty="0">
                <a:solidFill>
                  <a:srgbClr val="424242"/>
                </a:solidFill>
                <a:latin typeface="Lato"/>
                <a:cs typeface="Lato"/>
              </a:rPr>
              <a:t>greater </a:t>
            </a:r>
            <a:r>
              <a:rPr sz="3000" spc="20" dirty="0">
                <a:solidFill>
                  <a:srgbClr val="424242"/>
                </a:solidFill>
                <a:latin typeface="Lato"/>
                <a:cs typeface="Lato"/>
              </a:rPr>
              <a:t>sales in </a:t>
            </a:r>
            <a:r>
              <a:rPr sz="3000" spc="10" dirty="0">
                <a:solidFill>
                  <a:srgbClr val="424242"/>
                </a:solidFill>
                <a:latin typeface="Lato"/>
                <a:cs typeface="Lato"/>
              </a:rPr>
              <a:t>the </a:t>
            </a:r>
            <a:r>
              <a:rPr sz="3000" spc="5" dirty="0">
                <a:solidFill>
                  <a:srgbClr val="424242"/>
                </a:solidFill>
                <a:latin typeface="Lato"/>
                <a:cs typeface="Lato"/>
              </a:rPr>
              <a:t>8 </a:t>
            </a:r>
            <a:r>
              <a:rPr sz="3000" spc="-10" dirty="0">
                <a:solidFill>
                  <a:srgbClr val="424242"/>
                </a:solidFill>
                <a:latin typeface="Lato"/>
                <a:cs typeface="Lato"/>
              </a:rPr>
              <a:t>weeks, </a:t>
            </a:r>
            <a:r>
              <a:rPr sz="3000" b="0" dirty="0">
                <a:solidFill>
                  <a:srgbClr val="424242"/>
                </a:solidFill>
                <a:latin typeface="Lato Light"/>
                <a:cs typeface="Lato Light"/>
              </a:rPr>
              <a:t>than </a:t>
            </a:r>
            <a:r>
              <a:rPr sz="3000" b="0" spc="35" dirty="0">
                <a:solidFill>
                  <a:srgbClr val="424242"/>
                </a:solidFill>
                <a:latin typeface="Lato Light"/>
                <a:cs typeface="Lato Light"/>
              </a:rPr>
              <a:t>all </a:t>
            </a:r>
            <a:r>
              <a:rPr sz="3000" b="0" spc="-50" dirty="0">
                <a:solidFill>
                  <a:srgbClr val="424242"/>
                </a:solidFill>
                <a:latin typeface="Lato Light"/>
                <a:cs typeface="Lato Light"/>
              </a:rPr>
              <a:t>of </a:t>
            </a:r>
            <a:r>
              <a:rPr sz="3000" b="0" spc="5" dirty="0">
                <a:solidFill>
                  <a:srgbClr val="424242"/>
                </a:solidFill>
                <a:latin typeface="Lato Light"/>
                <a:cs typeface="Lato Light"/>
              </a:rPr>
              <a:t>2018 </a:t>
            </a:r>
            <a:r>
              <a:rPr sz="3000" b="0" spc="-20" dirty="0">
                <a:solidFill>
                  <a:srgbClr val="424242"/>
                </a:solidFill>
                <a:latin typeface="Lato Light"/>
                <a:cs typeface="Lato Light"/>
              </a:rPr>
              <a:t>”  </a:t>
            </a:r>
            <a:r>
              <a:rPr sz="2500" b="0" spc="-95" dirty="0">
                <a:solidFill>
                  <a:srgbClr val="424242"/>
                </a:solidFill>
                <a:latin typeface="Lato Light"/>
                <a:cs typeface="Lato Light"/>
              </a:rPr>
              <a:t>Tom</a:t>
            </a:r>
            <a:r>
              <a:rPr sz="2500" b="0" spc="-200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500" b="0" spc="-25" dirty="0">
                <a:solidFill>
                  <a:srgbClr val="424242"/>
                </a:solidFill>
                <a:latin typeface="Lato Light"/>
                <a:cs typeface="Lato Light"/>
              </a:rPr>
              <a:t>Murphy,</a:t>
            </a:r>
            <a:r>
              <a:rPr sz="2500" b="0" spc="-19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500" b="0" spc="10" dirty="0">
                <a:solidFill>
                  <a:srgbClr val="424242"/>
                </a:solidFill>
                <a:latin typeface="Lato Light"/>
                <a:cs typeface="Lato Light"/>
              </a:rPr>
              <a:t>Managing</a:t>
            </a:r>
            <a:r>
              <a:rPr sz="2500" b="0" spc="-19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500" b="0" spc="5" dirty="0">
                <a:solidFill>
                  <a:srgbClr val="424242"/>
                </a:solidFill>
                <a:latin typeface="Lato Light"/>
                <a:cs typeface="Lato Light"/>
              </a:rPr>
              <a:t>Director,</a:t>
            </a:r>
            <a:r>
              <a:rPr sz="2500" b="0" spc="-195" dirty="0">
                <a:solidFill>
                  <a:srgbClr val="424242"/>
                </a:solidFill>
                <a:latin typeface="Lato Light"/>
                <a:cs typeface="Lato Light"/>
              </a:rPr>
              <a:t> </a:t>
            </a:r>
            <a:r>
              <a:rPr sz="2500" b="0" spc="-20" dirty="0">
                <a:solidFill>
                  <a:srgbClr val="424242"/>
                </a:solidFill>
                <a:latin typeface="Lato Light"/>
                <a:cs typeface="Lato Light"/>
              </a:rPr>
              <a:t>Pamex</a:t>
            </a:r>
            <a:endParaRPr sz="2500">
              <a:latin typeface="Lato Light"/>
              <a:cs typeface="Lato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27613" y="8366886"/>
            <a:ext cx="8214995" cy="2767330"/>
          </a:xfrm>
          <a:custGeom>
            <a:avLst/>
            <a:gdLst/>
            <a:ahLst/>
            <a:cxnLst/>
            <a:rect l="l" t="t" r="r" b="b"/>
            <a:pathLst>
              <a:path w="8214994" h="2767329">
                <a:moveTo>
                  <a:pt x="263756" y="0"/>
                </a:moveTo>
                <a:lnTo>
                  <a:pt x="7951045" y="0"/>
                </a:lnTo>
                <a:lnTo>
                  <a:pt x="8001400" y="201"/>
                </a:lnTo>
                <a:lnTo>
                  <a:pt x="8041510" y="1615"/>
                </a:lnTo>
                <a:lnTo>
                  <a:pt x="8105847" y="12925"/>
                </a:lnTo>
                <a:lnTo>
                  <a:pt x="8164511" y="50296"/>
                </a:lnTo>
                <a:lnTo>
                  <a:pt x="8201886" y="108957"/>
                </a:lnTo>
                <a:lnTo>
                  <a:pt x="8213192" y="173441"/>
                </a:lnTo>
                <a:lnTo>
                  <a:pt x="8214605" y="213898"/>
                </a:lnTo>
                <a:lnTo>
                  <a:pt x="8214807" y="264929"/>
                </a:lnTo>
                <a:lnTo>
                  <a:pt x="8214807" y="2503368"/>
                </a:lnTo>
                <a:lnTo>
                  <a:pt x="8214605" y="2553722"/>
                </a:lnTo>
                <a:lnTo>
                  <a:pt x="8213192" y="2593828"/>
                </a:lnTo>
                <a:lnTo>
                  <a:pt x="8201886" y="2658159"/>
                </a:lnTo>
                <a:lnTo>
                  <a:pt x="8164511" y="2716828"/>
                </a:lnTo>
                <a:lnTo>
                  <a:pt x="8105847" y="2754198"/>
                </a:lnTo>
                <a:lnTo>
                  <a:pt x="8041363" y="2765504"/>
                </a:lnTo>
                <a:lnTo>
                  <a:pt x="8000906" y="2766918"/>
                </a:lnTo>
                <a:lnTo>
                  <a:pt x="7949873" y="2767119"/>
                </a:lnTo>
                <a:lnTo>
                  <a:pt x="263756" y="2767119"/>
                </a:lnTo>
                <a:lnTo>
                  <a:pt x="213403" y="2766918"/>
                </a:lnTo>
                <a:lnTo>
                  <a:pt x="173294" y="2765504"/>
                </a:lnTo>
                <a:lnTo>
                  <a:pt x="108957" y="2754198"/>
                </a:lnTo>
                <a:lnTo>
                  <a:pt x="50296" y="2716828"/>
                </a:lnTo>
                <a:lnTo>
                  <a:pt x="12925" y="2658159"/>
                </a:lnTo>
                <a:lnTo>
                  <a:pt x="1615" y="2593681"/>
                </a:lnTo>
                <a:lnTo>
                  <a:pt x="201" y="2553227"/>
                </a:lnTo>
                <a:lnTo>
                  <a:pt x="0" y="2502196"/>
                </a:lnTo>
                <a:lnTo>
                  <a:pt x="0" y="263756"/>
                </a:lnTo>
                <a:lnTo>
                  <a:pt x="201" y="213403"/>
                </a:lnTo>
                <a:lnTo>
                  <a:pt x="1615" y="173294"/>
                </a:lnTo>
                <a:lnTo>
                  <a:pt x="12925" y="108957"/>
                </a:lnTo>
                <a:lnTo>
                  <a:pt x="50296" y="50296"/>
                </a:lnTo>
                <a:lnTo>
                  <a:pt x="108957" y="12925"/>
                </a:lnTo>
                <a:lnTo>
                  <a:pt x="173441" y="1615"/>
                </a:lnTo>
                <a:lnTo>
                  <a:pt x="213898" y="201"/>
                </a:lnTo>
                <a:lnTo>
                  <a:pt x="264929" y="0"/>
                </a:lnTo>
                <a:lnTo>
                  <a:pt x="263756" y="0"/>
                </a:lnTo>
                <a:close/>
              </a:path>
            </a:pathLst>
          </a:custGeom>
          <a:ln w="41883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113797" y="1073737"/>
            <a:ext cx="2562560" cy="981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066273" y="1294855"/>
            <a:ext cx="2818678" cy="774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34323" y="1146875"/>
            <a:ext cx="2069406" cy="908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23910" y="57171"/>
            <a:ext cx="617855" cy="629920"/>
          </a:xfrm>
          <a:custGeom>
            <a:avLst/>
            <a:gdLst/>
            <a:ahLst/>
            <a:cxnLst/>
            <a:rect l="l" t="t" r="r" b="b"/>
            <a:pathLst>
              <a:path w="617855" h="629920">
                <a:moveTo>
                  <a:pt x="0" y="0"/>
                </a:moveTo>
                <a:lnTo>
                  <a:pt x="617258" y="0"/>
                </a:lnTo>
                <a:lnTo>
                  <a:pt x="617258" y="629614"/>
                </a:lnTo>
                <a:lnTo>
                  <a:pt x="0" y="629614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630680" y="165305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208" y="4699198"/>
            <a:ext cx="574802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10" dirty="0">
                <a:solidFill>
                  <a:srgbClr val="EBEBEB"/>
                </a:solidFill>
              </a:rPr>
              <a:t>Silos</a:t>
            </a:r>
            <a:r>
              <a:rPr sz="4100" spc="-335" dirty="0">
                <a:solidFill>
                  <a:srgbClr val="EBEBEB"/>
                </a:solidFill>
              </a:rPr>
              <a:t> </a:t>
            </a:r>
            <a:r>
              <a:rPr sz="4100" spc="254" dirty="0">
                <a:solidFill>
                  <a:srgbClr val="EBEBEB"/>
                </a:solidFill>
              </a:rPr>
              <a:t>|</a:t>
            </a:r>
            <a:r>
              <a:rPr sz="4100" spc="-335" dirty="0">
                <a:solidFill>
                  <a:srgbClr val="EBEBEB"/>
                </a:solidFill>
              </a:rPr>
              <a:t> </a:t>
            </a:r>
            <a:r>
              <a:rPr sz="4100" spc="20" dirty="0">
                <a:solidFill>
                  <a:srgbClr val="EBEBEB"/>
                </a:solidFill>
              </a:rPr>
              <a:t>Purchasing</a:t>
            </a:r>
            <a:r>
              <a:rPr sz="4100" spc="-330" dirty="0">
                <a:solidFill>
                  <a:srgbClr val="EBEBEB"/>
                </a:solidFill>
              </a:rPr>
              <a:t> </a:t>
            </a:r>
            <a:r>
              <a:rPr sz="4100" spc="25" dirty="0">
                <a:solidFill>
                  <a:srgbClr val="EBEBEB"/>
                </a:solidFill>
              </a:rPr>
              <a:t>Process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1945355" y="5400747"/>
            <a:ext cx="377571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9469" marR="843280" indent="8890" algn="ctr">
              <a:lnSpc>
                <a:spcPct val="151400"/>
              </a:lnSpc>
              <a:spcBef>
                <a:spcPts val="95"/>
              </a:spcBef>
            </a:pPr>
            <a:r>
              <a:rPr sz="2450" b="0" spc="-5" dirty="0">
                <a:solidFill>
                  <a:srgbClr val="EBEBEB"/>
                </a:solidFill>
                <a:latin typeface="Lato Light"/>
                <a:cs typeface="Lato Light"/>
              </a:rPr>
              <a:t>No</a:t>
            </a:r>
            <a:r>
              <a:rPr sz="2450" b="0" spc="-24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2450" b="0" dirty="0">
                <a:solidFill>
                  <a:srgbClr val="EBEBEB"/>
                </a:solidFill>
                <a:latin typeface="Lato Light"/>
                <a:cs typeface="Lato Light"/>
              </a:rPr>
              <a:t>Automation  </a:t>
            </a:r>
            <a:r>
              <a:rPr sz="2450" b="0" spc="-20" dirty="0">
                <a:solidFill>
                  <a:srgbClr val="EBEBEB"/>
                </a:solidFill>
                <a:latin typeface="Lato Light"/>
                <a:cs typeface="Lato Light"/>
              </a:rPr>
              <a:t>Long </a:t>
            </a:r>
            <a:r>
              <a:rPr sz="2450" b="0" spc="-10" dirty="0">
                <a:solidFill>
                  <a:srgbClr val="EBEBEB"/>
                </a:solidFill>
                <a:latin typeface="Lato Light"/>
                <a:cs typeface="Lato Light"/>
              </a:rPr>
              <a:t>Lead</a:t>
            </a:r>
            <a:r>
              <a:rPr sz="2450" b="0" spc="-409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2450" b="0" spc="10" dirty="0">
                <a:solidFill>
                  <a:srgbClr val="EBEBEB"/>
                </a:solidFill>
                <a:latin typeface="Lato Light"/>
                <a:cs typeface="Lato Light"/>
              </a:rPr>
              <a:t>Time  </a:t>
            </a:r>
            <a:r>
              <a:rPr sz="2450" b="0" dirty="0">
                <a:solidFill>
                  <a:srgbClr val="EBEBEB"/>
                </a:solidFill>
                <a:latin typeface="Lato Light"/>
                <a:cs typeface="Lato Light"/>
              </a:rPr>
              <a:t>Offline</a:t>
            </a:r>
            <a:endParaRPr sz="2450">
              <a:latin typeface="Lato Light"/>
              <a:cs typeface="Lato Light"/>
            </a:endParaRPr>
          </a:p>
          <a:p>
            <a:pPr algn="ctr">
              <a:lnSpc>
                <a:spcPct val="100000"/>
              </a:lnSpc>
              <a:spcBef>
                <a:spcPts val="1510"/>
              </a:spcBef>
            </a:pPr>
            <a:r>
              <a:rPr sz="2450" b="0" spc="-5" dirty="0">
                <a:solidFill>
                  <a:srgbClr val="EBEBEB"/>
                </a:solidFill>
                <a:latin typeface="Lato Light"/>
                <a:cs typeface="Lato Light"/>
              </a:rPr>
              <a:t>No</a:t>
            </a:r>
            <a:r>
              <a:rPr sz="2450" b="0" spc="-21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2450" b="0" spc="20" dirty="0">
                <a:solidFill>
                  <a:srgbClr val="EBEBEB"/>
                </a:solidFill>
                <a:latin typeface="Lato Light"/>
                <a:cs typeface="Lato Light"/>
              </a:rPr>
              <a:t>Integration</a:t>
            </a:r>
            <a:r>
              <a:rPr sz="2450" b="0" spc="-204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2450" b="0" spc="15" dirty="0">
                <a:solidFill>
                  <a:srgbClr val="EBEBEB"/>
                </a:solidFill>
                <a:latin typeface="Lato Light"/>
                <a:cs typeface="Lato Light"/>
              </a:rPr>
              <a:t>across</a:t>
            </a:r>
            <a:r>
              <a:rPr sz="2450" b="0" spc="-21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2450" b="0" spc="5" dirty="0">
                <a:solidFill>
                  <a:srgbClr val="EBEBEB"/>
                </a:solidFill>
                <a:latin typeface="Lato Light"/>
                <a:cs typeface="Lato Light"/>
              </a:rPr>
              <a:t>media</a:t>
            </a:r>
            <a:endParaRPr sz="2450">
              <a:latin typeface="Lato Light"/>
              <a:cs typeface="Lato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20104100" cy="11026140"/>
            <a:chOff x="0" y="0"/>
            <a:chExt cx="20104100" cy="11026140"/>
          </a:xfrm>
        </p:grpSpPr>
        <p:sp>
          <p:nvSpPr>
            <p:cNvPr id="5" name="object 5"/>
            <p:cNvSpPr/>
            <p:nvPr/>
          </p:nvSpPr>
          <p:spPr>
            <a:xfrm>
              <a:off x="1265164" y="9313408"/>
              <a:ext cx="18684701" cy="17122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104099" cy="92767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18280" y="7749764"/>
              <a:ext cx="1043489" cy="12765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95386" y="7633233"/>
              <a:ext cx="5947504" cy="18028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09781" y="0"/>
            <a:ext cx="7794625" cy="11308715"/>
          </a:xfrm>
          <a:custGeom>
            <a:avLst/>
            <a:gdLst/>
            <a:ahLst/>
            <a:cxnLst/>
            <a:rect l="l" t="t" r="r" b="b"/>
            <a:pathLst>
              <a:path w="7794625" h="11308715">
                <a:moveTo>
                  <a:pt x="0" y="11308556"/>
                </a:moveTo>
                <a:lnTo>
                  <a:pt x="7794317" y="11308556"/>
                </a:lnTo>
                <a:lnTo>
                  <a:pt x="779431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925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310110" cy="11308715"/>
            <a:chOff x="0" y="0"/>
            <a:chExt cx="12310110" cy="1130871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310110" cy="11308715"/>
            </a:xfrm>
            <a:custGeom>
              <a:avLst/>
              <a:gdLst/>
              <a:ahLst/>
              <a:cxnLst/>
              <a:rect l="l" t="t" r="r" b="b"/>
              <a:pathLst>
                <a:path w="12310110" h="11308715">
                  <a:moveTo>
                    <a:pt x="12309782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2309782" y="11308556"/>
                  </a:lnTo>
                  <a:lnTo>
                    <a:pt x="123097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309782" cy="1130855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18253" y="3910519"/>
              <a:ext cx="4491528" cy="4904248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407859"/>
              <a:ext cx="8464104" cy="1900696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2309782" cy="11308556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65369" y="1254202"/>
              <a:ext cx="4784116" cy="1450165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18776" y="1159964"/>
              <a:ext cx="5077311" cy="18271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583714" y="531785"/>
            <a:ext cx="416623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40" dirty="0">
                <a:solidFill>
                  <a:srgbClr val="EBEBEB"/>
                </a:solidFill>
                <a:latin typeface="Lato"/>
                <a:cs typeface="Lato"/>
              </a:rPr>
              <a:t>Unfair</a:t>
            </a:r>
            <a:r>
              <a:rPr sz="4100" b="1" spc="-270" dirty="0">
                <a:solidFill>
                  <a:srgbClr val="EBEBEB"/>
                </a:solidFill>
                <a:latin typeface="Lato"/>
                <a:cs typeface="Lato"/>
              </a:rPr>
              <a:t> </a:t>
            </a:r>
            <a:r>
              <a:rPr sz="4100" b="1" spc="40" dirty="0">
                <a:solidFill>
                  <a:srgbClr val="EBEBEB"/>
                </a:solidFill>
                <a:latin typeface="Lato"/>
                <a:cs typeface="Lato"/>
              </a:rPr>
              <a:t>Advantage</a:t>
            </a:r>
            <a:endParaRPr sz="4100">
              <a:latin typeface="Lato"/>
              <a:cs typeface="La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03106" y="5316980"/>
            <a:ext cx="5525135" cy="52190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20"/>
              </a:spcBef>
            </a:pPr>
            <a:r>
              <a:rPr sz="4100" b="0" spc="20" dirty="0">
                <a:solidFill>
                  <a:srgbClr val="EBEBEB"/>
                </a:solidFill>
                <a:latin typeface="Lato Light"/>
                <a:cs typeface="Lato Light"/>
              </a:rPr>
              <a:t>Fergal</a:t>
            </a:r>
            <a:r>
              <a:rPr sz="4100" b="0" spc="-330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-5" dirty="0">
                <a:solidFill>
                  <a:srgbClr val="EBEBEB"/>
                </a:solidFill>
                <a:latin typeface="Lato Light"/>
                <a:cs typeface="Lato Light"/>
              </a:rPr>
              <a:t>O’Connor</a:t>
            </a:r>
            <a:endParaRPr sz="4100">
              <a:latin typeface="Lato Light"/>
              <a:cs typeface="Lato Light"/>
            </a:endParaRPr>
          </a:p>
          <a:p>
            <a:pPr marL="12700" marR="5080" algn="ctr">
              <a:lnSpc>
                <a:spcPts val="8990"/>
              </a:lnSpc>
              <a:spcBef>
                <a:spcPts val="975"/>
              </a:spcBef>
            </a:pPr>
            <a:r>
              <a:rPr sz="4100" b="0" spc="15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ferg</a:t>
            </a:r>
            <a:r>
              <a:rPr sz="4100" b="0" spc="20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a</a:t>
            </a:r>
            <a:r>
              <a:rPr sz="4100" b="0" spc="70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l</a:t>
            </a:r>
            <a:r>
              <a:rPr sz="4100" b="0" spc="-15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@</a:t>
            </a:r>
            <a:r>
              <a:rPr sz="4100" b="0" spc="-25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buy</a:t>
            </a:r>
            <a:r>
              <a:rPr sz="4100" b="0" spc="-40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m</a:t>
            </a:r>
            <a:r>
              <a:rPr sz="4100" b="0" spc="10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ed</a:t>
            </a:r>
            <a:r>
              <a:rPr sz="4100" b="0" spc="-5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i</a:t>
            </a:r>
            <a:r>
              <a:rPr sz="4100" b="0" spc="20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a</a:t>
            </a:r>
            <a:r>
              <a:rPr sz="4100" b="0" spc="-75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hq</a:t>
            </a:r>
            <a:r>
              <a:rPr sz="4100" b="0" spc="-40" dirty="0">
                <a:solidFill>
                  <a:srgbClr val="EBEBEB"/>
                </a:solidFill>
                <a:latin typeface="Lato Light"/>
                <a:cs typeface="Lato Light"/>
                <a:hlinkClick r:id="rId8"/>
              </a:rPr>
              <a:t>.com </a:t>
            </a:r>
            <a:r>
              <a:rPr sz="4100" b="0" spc="-2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-30" dirty="0">
                <a:solidFill>
                  <a:srgbClr val="EBEBEB"/>
                </a:solidFill>
                <a:latin typeface="Lato Light"/>
                <a:cs typeface="Lato Light"/>
              </a:rPr>
              <a:t>buymediahq.com</a:t>
            </a:r>
            <a:endParaRPr sz="4100">
              <a:latin typeface="Lato Light"/>
              <a:cs typeface="Lato Light"/>
            </a:endParaRPr>
          </a:p>
          <a:p>
            <a:pPr marL="10795" algn="ctr">
              <a:lnSpc>
                <a:spcPct val="100000"/>
              </a:lnSpc>
              <a:spcBef>
                <a:spcPts val="3085"/>
              </a:spcBef>
            </a:pPr>
            <a:r>
              <a:rPr sz="4100" b="0" spc="10" dirty="0">
                <a:solidFill>
                  <a:srgbClr val="EBEBEB"/>
                </a:solidFill>
                <a:latin typeface="Lato Light"/>
                <a:cs typeface="Lato Light"/>
              </a:rPr>
              <a:t>+353 87</a:t>
            </a:r>
            <a:r>
              <a:rPr sz="4100" b="0" spc="-66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10" dirty="0">
                <a:solidFill>
                  <a:srgbClr val="EBEBEB"/>
                </a:solidFill>
                <a:latin typeface="Lato Light"/>
                <a:cs typeface="Lato Light"/>
              </a:rPr>
              <a:t>2450064</a:t>
            </a:r>
            <a:endParaRPr sz="4100">
              <a:latin typeface="Lato Light"/>
              <a:cs typeface="Lato Light"/>
            </a:endParaRPr>
          </a:p>
          <a:p>
            <a:pPr marL="635" algn="ctr">
              <a:lnSpc>
                <a:spcPct val="100000"/>
              </a:lnSpc>
              <a:spcBef>
                <a:spcPts val="4069"/>
              </a:spcBef>
            </a:pPr>
            <a:r>
              <a:rPr sz="4100" b="0" spc="10" dirty="0">
                <a:solidFill>
                  <a:srgbClr val="EBEBEB"/>
                </a:solidFill>
                <a:latin typeface="Lato Light"/>
                <a:cs typeface="Lato Light"/>
              </a:rPr>
              <a:t>+353 1</a:t>
            </a:r>
            <a:r>
              <a:rPr sz="4100" b="0" spc="-665" dirty="0">
                <a:solidFill>
                  <a:srgbClr val="EBEBEB"/>
                </a:solidFill>
                <a:latin typeface="Lato Light"/>
                <a:cs typeface="Lato Light"/>
              </a:rPr>
              <a:t> </a:t>
            </a:r>
            <a:r>
              <a:rPr sz="4100" b="0" spc="10" dirty="0">
                <a:solidFill>
                  <a:srgbClr val="EBEBEB"/>
                </a:solidFill>
                <a:latin typeface="Lato Light"/>
                <a:cs typeface="Lato Light"/>
              </a:rPr>
              <a:t>4433112</a:t>
            </a:r>
            <a:endParaRPr sz="4100">
              <a:latin typeface="Lato Light"/>
              <a:cs typeface="La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E558-9C3B-C648-98FD-798A580F5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82" y="174739"/>
            <a:ext cx="17339786" cy="761747"/>
          </a:xfrm>
        </p:spPr>
        <p:txBody>
          <a:bodyPr/>
          <a:lstStyle/>
          <a:p>
            <a:r>
              <a:rPr lang="en-US" dirty="0"/>
              <a:t>Ground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2D547-834F-314D-84AD-E20A0EF99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79" y="1616075"/>
            <a:ext cx="11365099" cy="8948417"/>
          </a:xfrm>
        </p:spPr>
        <p:txBody>
          <a:bodyPr>
            <a:normAutofit fontScale="77500" lnSpcReduction="2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IE" sz="4800" b="1" dirty="0"/>
              <a:t>Everything said in the group is confidential.</a:t>
            </a:r>
            <a:r>
              <a:rPr lang="en-IE" sz="4800" dirty="0"/>
              <a:t> Please do not share with anyone the names or stories you learn in this meeting.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IE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IE" sz="4800" dirty="0"/>
              <a:t>No one is required to speak during the meeting, although we very much welcome you to </a:t>
            </a:r>
            <a:r>
              <a:rPr lang="en-IE" sz="4800" b="1" dirty="0"/>
              <a:t>share your challenges and seek advice</a:t>
            </a:r>
            <a:r>
              <a:rPr lang="en-IE" sz="4800" dirty="0"/>
              <a:t>. 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IE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IE" sz="4800" dirty="0"/>
              <a:t>When a person speaks, </a:t>
            </a:r>
            <a:r>
              <a:rPr lang="en-IE" sz="4800" b="1" dirty="0"/>
              <a:t>please listen actively</a:t>
            </a:r>
            <a:r>
              <a:rPr lang="en-IE" sz="4800" dirty="0"/>
              <a:t>, with the goal of relating the speaker’s experiences to your own.  </a:t>
            </a:r>
            <a:r>
              <a:rPr lang="en-IE" sz="4800" b="1" dirty="0"/>
              <a:t>Please mute your microphone unless speaking</a:t>
            </a:r>
            <a:r>
              <a:rPr lang="en-IE" sz="4800" dirty="0"/>
              <a:t>. </a:t>
            </a:r>
            <a:r>
              <a:rPr lang="en-IE" sz="4800" b="1" dirty="0"/>
              <a:t>To be called on to speak ask in the chat box </a:t>
            </a:r>
            <a:r>
              <a:rPr lang="en-IE" sz="4800" dirty="0"/>
              <a:t>or raise your hand.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IE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IE" sz="4800" dirty="0"/>
              <a:t>At times there may be silence during the meeting.  This provides a moment to reflect on what has been shared.  No one needs to feel anxious or responsible to break the silence.    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DDCAC-25C5-4843-88FE-AD35CA0E1D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2200" y="2492992"/>
            <a:ext cx="7162086" cy="55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9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46D98-BA93-4E50-8C4B-C3695C0B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5</a:t>
            </a:fld>
            <a:endParaRPr lang="en-I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ABC0FF1-35A7-4A36-9E5D-05F1B255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7/15/20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E7ECFD-D765-4E16-981B-EC2C2FE5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F6D4278-6092-4CD1-BEE6-132972B44A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762" y="455881"/>
            <a:ext cx="19971337" cy="7045621"/>
          </a:xfrm>
        </p:spPr>
        <p:txBody>
          <a:bodyPr>
            <a:normAutofit fontScale="90000"/>
          </a:bodyPr>
          <a:lstStyle/>
          <a:p>
            <a:pPr algn="ctr"/>
            <a:br>
              <a:rPr lang="en-IE" sz="7915" b="1" u="sng" dirty="0">
                <a:solidFill>
                  <a:srgbClr val="0070C0"/>
                </a:solidFill>
              </a:rPr>
            </a:br>
            <a:br>
              <a:rPr lang="en-IE" sz="7915" b="1" u="sng" dirty="0">
                <a:solidFill>
                  <a:srgbClr val="0070C0"/>
                </a:solidFill>
              </a:rPr>
            </a:br>
            <a:br>
              <a:rPr lang="en-IE" sz="7915" b="1" u="sng" dirty="0">
                <a:solidFill>
                  <a:srgbClr val="0070C0"/>
                </a:solidFill>
              </a:rPr>
            </a:br>
            <a:r>
              <a:rPr lang="en-IE" sz="7915" b="1" u="sng" dirty="0">
                <a:solidFill>
                  <a:srgbClr val="0070C0"/>
                </a:solidFill>
              </a:rPr>
              <a:t>Sales Storming Session 2</a:t>
            </a:r>
            <a:br>
              <a:rPr lang="en-IE" sz="7915" dirty="0"/>
            </a:br>
            <a:r>
              <a:rPr lang="en-IE" sz="7915" dirty="0"/>
              <a:t>Growing your business using effective marketing communications and sales</a:t>
            </a:r>
            <a:br>
              <a:rPr lang="en-IE" sz="7915" dirty="0"/>
            </a:br>
            <a:endParaRPr lang="en-IE" sz="7915" dirty="0"/>
          </a:p>
        </p:txBody>
      </p:sp>
    </p:spTree>
    <p:extLst>
      <p:ext uri="{BB962C8B-B14F-4D97-AF65-F5344CB8AC3E}">
        <p14:creationId xmlns:p14="http://schemas.microsoft.com/office/powerpoint/2010/main" val="26873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630495" y="10680702"/>
            <a:ext cx="1444016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79" dirty="0">
                <a:solidFill>
                  <a:prstClr val="black"/>
                </a:solidFill>
                <a:latin typeface="Calibri" panose="020F0502020204030204"/>
              </a:rPr>
              <a:t>14-16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42010" y="92288"/>
            <a:ext cx="17088485" cy="1756494"/>
          </a:xfrm>
          <a:prstGeom prst="rect">
            <a:avLst/>
          </a:prstGeom>
        </p:spPr>
        <p:txBody>
          <a:bodyPr vert="horz" lIns="150781" tIns="75390" rIns="150781" bIns="753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96" dirty="0">
                <a:solidFill>
                  <a:srgbClr val="0070C0"/>
                </a:solidFill>
                <a:latin typeface="+mn-lt"/>
              </a:rPr>
              <a:t> Developing Your Marketing Communications Campaign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737" y="1848783"/>
            <a:ext cx="8462627" cy="81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182"/>
      </p:ext>
    </p:extLst>
  </p:cSld>
  <p:clrMapOvr>
    <a:masterClrMapping/>
  </p:clrMapOvr>
  <p:transition advTm="5529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A145A7-3F22-4FBB-9DC3-6B8424EF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D’Arcy Marketing &amp; PR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613650-3299-4340-92E6-77C170EC30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/>
              <a:t>A Bilingual PR, Communications and Marketing Agency which has inspired clients across the Tourism, TV, Film, Lifestyle, Food, Drinks, SME and Events business sectors for over 22 years. </a:t>
            </a:r>
          </a:p>
          <a:p>
            <a:r>
              <a:rPr lang="en-IE" dirty="0"/>
              <a:t>D’Arcy Marketing &amp; PR has also worked with many of Ireland’s leading Public Sector Bodies</a:t>
            </a:r>
          </a:p>
          <a:p>
            <a:r>
              <a:rPr lang="en-IE" dirty="0"/>
              <a:t>Innovative in it’s ideas, results focused for clients, D’Arcy Marketing &amp; PR delivers strategic, focused and message led, PR for clients across national, regional and local media amongst broadcast, print and digital sectors. </a:t>
            </a:r>
          </a:p>
          <a:p>
            <a:r>
              <a:rPr lang="en-IE" dirty="0"/>
              <a:t>The depth of industry, business knowledge &amp; experience combined with a passionate work ethic to strategically partner it’s clients, D’Arcy Marketing  &amp; PR supports clients to grow in their respective markets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2011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C8230B-D2B8-4E98-A2A9-5C4D43DD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788" y="1131253"/>
            <a:ext cx="6805020" cy="2075402"/>
          </a:xfrm>
        </p:spPr>
        <p:txBody>
          <a:bodyPr/>
          <a:lstStyle/>
          <a:p>
            <a:r>
              <a:rPr lang="en-IE" dirty="0"/>
              <a:t>Ros na Rún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571B4-4907-41DB-97DF-5FE8B84CE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787" y="3379966"/>
            <a:ext cx="6805022" cy="5482899"/>
          </a:xfrm>
        </p:spPr>
        <p:txBody>
          <a:bodyPr>
            <a:normAutofit/>
          </a:bodyPr>
          <a:lstStyle/>
          <a:p>
            <a:r>
              <a:rPr lang="en-IE" dirty="0"/>
              <a:t>TV Watching – Building Profile</a:t>
            </a:r>
          </a:p>
          <a:p>
            <a:r>
              <a:rPr lang="en-IE" dirty="0"/>
              <a:t>Actors Stories </a:t>
            </a:r>
          </a:p>
          <a:p>
            <a:pPr marL="471202" indent="-471202">
              <a:buFontTx/>
              <a:buChar char="-"/>
            </a:pPr>
            <a:r>
              <a:rPr lang="en-IE" dirty="0"/>
              <a:t>Home Engagement</a:t>
            </a:r>
          </a:p>
          <a:p>
            <a:pPr marL="471202" indent="-471202">
              <a:buFontTx/>
              <a:buChar char="-"/>
            </a:pPr>
            <a:r>
              <a:rPr lang="en-IE" dirty="0"/>
              <a:t>Book launches</a:t>
            </a:r>
          </a:p>
          <a:p>
            <a:r>
              <a:rPr lang="en-IE" dirty="0"/>
              <a:t>Giving back to the Community – Pieta House – Sunrise Appeal</a:t>
            </a:r>
          </a:p>
          <a:p>
            <a:r>
              <a:rPr lang="en-IE" dirty="0"/>
              <a:t>- Auditioning in a Pandemic</a:t>
            </a:r>
          </a:p>
          <a:p>
            <a:endParaRPr lang="en-IE" dirty="0"/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65FC7D2E-04C7-465B-8DA2-323C69EE56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738" y="2199065"/>
            <a:ext cx="9949958" cy="5597122"/>
          </a:xfrm>
        </p:spPr>
      </p:pic>
    </p:spTree>
    <p:extLst>
      <p:ext uri="{BB962C8B-B14F-4D97-AF65-F5344CB8AC3E}">
        <p14:creationId xmlns:p14="http://schemas.microsoft.com/office/powerpoint/2010/main" val="218038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89CAF-6193-4BAF-AD07-1FC1B9C213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473" y="398"/>
            <a:ext cx="16991154" cy="941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5542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BEBE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1106</Words>
  <Application>Microsoft Macintosh PowerPoint</Application>
  <PresentationFormat>Custom</PresentationFormat>
  <Paragraphs>170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ＭＳ Ｐゴシック</vt:lpstr>
      <vt:lpstr>ヒラギノ角ゴ Pro W3</vt:lpstr>
      <vt:lpstr>Arial</vt:lpstr>
      <vt:lpstr>Calibri</vt:lpstr>
      <vt:lpstr>Impact</vt:lpstr>
      <vt:lpstr>Lato</vt:lpstr>
      <vt:lpstr>Lato Light</vt:lpstr>
      <vt:lpstr>Office Theme</vt:lpstr>
      <vt:lpstr>Main Event</vt:lpstr>
      <vt:lpstr>PowerPoint Presentation</vt:lpstr>
      <vt:lpstr>PowerPoint Presentation</vt:lpstr>
      <vt:lpstr>PowerPoint Presentation</vt:lpstr>
      <vt:lpstr>Ground Rules</vt:lpstr>
      <vt:lpstr>   Sales Storming Session 2 Growing your business using effective marketing communications and sales </vt:lpstr>
      <vt:lpstr>PowerPoint Presentation</vt:lpstr>
      <vt:lpstr>D’Arcy Marketing &amp; PR </vt:lpstr>
      <vt:lpstr>Ros na Rún</vt:lpstr>
      <vt:lpstr>PowerPoint Presentation</vt:lpstr>
      <vt:lpstr>Kylemore Abbey &amp; Victorian Walled Gardens </vt:lpstr>
      <vt:lpstr>Kylemore Abbey &amp; Victorian Walled Gardens</vt:lpstr>
      <vt:lpstr>People </vt:lpstr>
      <vt:lpstr>People</vt:lpstr>
      <vt:lpstr>Press Coverage </vt:lpstr>
      <vt:lpstr>People </vt:lpstr>
      <vt:lpstr>Harvey’s Point</vt:lpstr>
      <vt:lpstr>Harvey’s point</vt:lpstr>
      <vt:lpstr>PowerPoint Presentation</vt:lpstr>
      <vt:lpstr>Christmas</vt:lpstr>
      <vt:lpstr>People Assets </vt:lpstr>
      <vt:lpstr>What is your Story</vt:lpstr>
      <vt:lpstr>Swiss made in Ireland </vt:lpstr>
      <vt:lpstr>Ní Neart Go chur Le Chéile</vt:lpstr>
      <vt:lpstr>Go raibh Míle Maith Agaibh</vt:lpstr>
      <vt:lpstr>Discovery Process…</vt:lpstr>
      <vt:lpstr>PowerPoint Presentation</vt:lpstr>
      <vt:lpstr>Unfair Disadvantage</vt:lpstr>
      <vt:lpstr>Market Inefficiencies</vt:lpstr>
      <vt:lpstr>Return</vt:lpstr>
      <vt:lpstr>Advertising Success…</vt:lpstr>
      <vt:lpstr>Plan</vt:lpstr>
      <vt:lpstr>Purchase</vt:lpstr>
      <vt:lpstr>Manage</vt:lpstr>
      <vt:lpstr>Learn</vt:lpstr>
      <vt:lpstr>What?</vt:lpstr>
      <vt:lpstr>Client Outcomes</vt:lpstr>
      <vt:lpstr>Silos | Purchasing Process</vt:lpstr>
      <vt:lpstr>Unfair Advantage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Rocks, Denise</cp:lastModifiedBy>
  <cp:revision>3</cp:revision>
  <dcterms:created xsi:type="dcterms:W3CDTF">2020-07-14T19:36:54Z</dcterms:created>
  <dcterms:modified xsi:type="dcterms:W3CDTF">2020-07-15T08:43:27Z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2020-07-14T00:00:00Z</vt:filetime>
  </property>
</Properties>
</file>