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46"/>
  </p:notesMasterIdLst>
  <p:sldIdLst>
    <p:sldId id="298" r:id="rId6"/>
    <p:sldId id="299" r:id="rId7"/>
    <p:sldId id="258" r:id="rId8"/>
    <p:sldId id="262" r:id="rId9"/>
    <p:sldId id="271" r:id="rId10"/>
    <p:sldId id="272" r:id="rId11"/>
    <p:sldId id="273" r:id="rId12"/>
    <p:sldId id="274" r:id="rId13"/>
    <p:sldId id="275" r:id="rId14"/>
    <p:sldId id="276" r:id="rId15"/>
    <p:sldId id="277" r:id="rId16"/>
    <p:sldId id="279" r:id="rId17"/>
    <p:sldId id="280" r:id="rId18"/>
    <p:sldId id="282" r:id="rId19"/>
    <p:sldId id="281" r:id="rId20"/>
    <p:sldId id="293" r:id="rId21"/>
    <p:sldId id="257" r:id="rId22"/>
    <p:sldId id="294" r:id="rId23"/>
    <p:sldId id="295" r:id="rId24"/>
    <p:sldId id="260" r:id="rId25"/>
    <p:sldId id="261" r:id="rId26"/>
    <p:sldId id="296" r:id="rId27"/>
    <p:sldId id="263" r:id="rId28"/>
    <p:sldId id="297" r:id="rId29"/>
    <p:sldId id="301" r:id="rId30"/>
    <p:sldId id="315" r:id="rId31"/>
    <p:sldId id="303" r:id="rId32"/>
    <p:sldId id="304" r:id="rId33"/>
    <p:sldId id="316" r:id="rId34"/>
    <p:sldId id="305" r:id="rId35"/>
    <p:sldId id="306" r:id="rId36"/>
    <p:sldId id="307" r:id="rId37"/>
    <p:sldId id="308" r:id="rId38"/>
    <p:sldId id="309" r:id="rId39"/>
    <p:sldId id="310" r:id="rId40"/>
    <p:sldId id="311" r:id="rId41"/>
    <p:sldId id="317" r:id="rId42"/>
    <p:sldId id="313" r:id="rId43"/>
    <p:sldId id="314"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ks, Denise" initials="RD" lastIdx="1" clrIdx="0">
    <p:extLst>
      <p:ext uri="{19B8F6BF-5375-455C-9EA6-DF929625EA0E}">
        <p15:presenceInfo xmlns:p15="http://schemas.microsoft.com/office/powerpoint/2012/main" userId="S::0102926s@nuigalway.ie::3473f009-47e7-4db5-91b0-4b3842fa1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08B"/>
    <a:srgbClr val="6A63A9"/>
    <a:srgbClr val="C1C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87191" autoAdjust="0"/>
  </p:normalViewPr>
  <p:slideViewPr>
    <p:cSldViewPr snapToGrid="0">
      <p:cViewPr varScale="1">
        <p:scale>
          <a:sx n="97" d="100"/>
          <a:sy n="97" d="100"/>
        </p:scale>
        <p:origin x="1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1T08:57:59.184"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EC6E2-C0B3-4719-B259-0F0EEC7EF039}" type="datetimeFigureOut">
              <a:rPr lang="en-IE" smtClean="0"/>
              <a:t>22/04/2020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A6DF7-4BAF-488C-A87E-9E80EDF181AC}" type="slidenum">
              <a:rPr lang="en-IE" smtClean="0"/>
              <a:t>‹#›</a:t>
            </a:fld>
            <a:endParaRPr lang="en-IE"/>
          </a:p>
        </p:txBody>
      </p:sp>
    </p:spTree>
    <p:extLst>
      <p:ext uri="{BB962C8B-B14F-4D97-AF65-F5344CB8AC3E}">
        <p14:creationId xmlns:p14="http://schemas.microsoft.com/office/powerpoint/2010/main" val="309158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556185ad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g556185ad9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6929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6d1372ce85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4" name="Google Shape;934;g6d1372ce85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600"/>
              </a:spcBef>
              <a:spcAft>
                <a:spcPts val="0"/>
              </a:spcAft>
              <a:buClr>
                <a:schemeClr val="accent1"/>
              </a:buClr>
              <a:buSzPts val="1800"/>
              <a:buFont typeface="Barlow Light"/>
              <a:buChar char="▸"/>
            </a:pPr>
            <a:r>
              <a:rPr lang="en-US" sz="1800" dirty="0">
                <a:solidFill>
                  <a:schemeClr val="dk1"/>
                </a:solidFill>
                <a:latin typeface="Barlow Light"/>
                <a:ea typeface="Barlow Light"/>
                <a:cs typeface="Barlow Light"/>
                <a:sym typeface="Barlow Light"/>
              </a:rPr>
              <a:t>Communication is key to ensuring you are creating the right content for the right audience that will be used effectively over and over again by your sales teams</a:t>
            </a:r>
          </a:p>
          <a:p>
            <a:pPr marL="457200" lvl="0" indent="-342900" algn="l" rtl="0">
              <a:lnSpc>
                <a:spcPct val="110000"/>
              </a:lnSpc>
              <a:spcBef>
                <a:spcPts val="600"/>
              </a:spcBef>
              <a:spcAft>
                <a:spcPts val="0"/>
              </a:spcAft>
              <a:buClr>
                <a:schemeClr val="accent1"/>
              </a:buClr>
              <a:buSzPts val="1800"/>
              <a:buFont typeface="Barlow Light"/>
              <a:buChar char="▸"/>
            </a:pPr>
            <a:endParaRPr sz="1800" dirty="0">
              <a:solidFill>
                <a:schemeClr val="dk1"/>
              </a:solidFill>
              <a:latin typeface="Barlow Light"/>
              <a:ea typeface="Barlow Light"/>
              <a:cs typeface="Barlow Light"/>
              <a:sym typeface="Barlow Light"/>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81733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Claims can be about your product or Service.  Or they can be about the market, user behaviors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respond better to imagery of people who look like them.  Consider modifying imagery based on your market</a:t>
            </a:r>
          </a:p>
        </p:txBody>
      </p:sp>
      <p:sp>
        <p:nvSpPr>
          <p:cNvPr id="4" name="Slide Number Placeholder 3"/>
          <p:cNvSpPr>
            <a:spLocks noGrp="1"/>
          </p:cNvSpPr>
          <p:nvPr>
            <p:ph type="sldNum" sz="quarter" idx="5"/>
          </p:nvPr>
        </p:nvSpPr>
        <p:spPr/>
        <p:txBody>
          <a:bodyPr/>
          <a:lstStyle/>
          <a:p>
            <a:fld id="{779A6DF7-4BAF-488C-A87E-9E80EDF181AC}" type="slidenum">
              <a:rPr lang="en-IE" smtClean="0"/>
              <a:t>36</a:t>
            </a:fld>
            <a:endParaRPr lang="en-IE"/>
          </a:p>
        </p:txBody>
      </p:sp>
    </p:spTree>
    <p:extLst>
      <p:ext uri="{BB962C8B-B14F-4D97-AF65-F5344CB8AC3E}">
        <p14:creationId xmlns:p14="http://schemas.microsoft.com/office/powerpoint/2010/main" val="361943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6d1372ce85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4" name="Google Shape;934;g6d1372ce85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600"/>
              </a:spcBef>
              <a:spcAft>
                <a:spcPts val="0"/>
              </a:spcAft>
              <a:buClr>
                <a:schemeClr val="accent1"/>
              </a:buClr>
              <a:buSzPts val="1800"/>
              <a:buFont typeface="Barlow Light"/>
              <a:buChar char="▸"/>
            </a:pPr>
            <a:r>
              <a:rPr lang="en-US" sz="1800" dirty="0">
                <a:solidFill>
                  <a:schemeClr val="dk1"/>
                </a:solidFill>
                <a:latin typeface="Barlow Light"/>
                <a:ea typeface="Barlow Light"/>
                <a:cs typeface="Barlow Light"/>
                <a:sym typeface="Barlow Light"/>
              </a:rPr>
              <a:t>Communication is key to ensuring you are creating the right content for the right audience that will be used effectively over and over again by your sales teams</a:t>
            </a:r>
          </a:p>
          <a:p>
            <a:pPr marL="457200" lvl="0" indent="-342900" algn="l" rtl="0">
              <a:lnSpc>
                <a:spcPct val="110000"/>
              </a:lnSpc>
              <a:spcBef>
                <a:spcPts val="600"/>
              </a:spcBef>
              <a:spcAft>
                <a:spcPts val="0"/>
              </a:spcAft>
              <a:buClr>
                <a:schemeClr val="accent1"/>
              </a:buClr>
              <a:buSzPts val="1800"/>
              <a:buFont typeface="Barlow Light"/>
              <a:buChar char="▸"/>
            </a:pPr>
            <a:endParaRPr sz="1800" dirty="0">
              <a:solidFill>
                <a:schemeClr val="dk1"/>
              </a:solidFill>
              <a:latin typeface="Barlow Light"/>
              <a:ea typeface="Barlow Light"/>
              <a:cs typeface="Barlow Light"/>
              <a:sym typeface="Barlow Light"/>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79064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600"/>
              </a:spcBef>
              <a:spcAft>
                <a:spcPts val="0"/>
              </a:spcAft>
              <a:buClr>
                <a:schemeClr val="accent1"/>
              </a:buClr>
              <a:buSzPts val="1800"/>
              <a:buFont typeface="Barlow Light"/>
              <a:buChar char="▸"/>
            </a:pPr>
            <a:r>
              <a:rPr lang="en" sz="1800" dirty="0">
                <a:solidFill>
                  <a:schemeClr val="dk1"/>
                </a:solidFill>
                <a:latin typeface="Barlow Light"/>
                <a:ea typeface="Barlow Light"/>
                <a:cs typeface="Barlow Light"/>
                <a:sym typeface="Barlow Light"/>
              </a:rPr>
              <a:t>We deploy a flexible resource model to scale up to implement sales initiatives and marketing campaigns</a:t>
            </a:r>
            <a:endParaRPr sz="1800" dirty="0">
              <a:solidFill>
                <a:schemeClr val="dk1"/>
              </a:solidFill>
              <a:latin typeface="Barlow Light"/>
              <a:ea typeface="Barlow Light"/>
              <a:cs typeface="Barlow Light"/>
              <a:sym typeface="Barlow Light"/>
            </a:endParaRPr>
          </a:p>
          <a:p>
            <a:pPr marL="457200" lvl="0" indent="-342900" algn="l" rtl="0">
              <a:lnSpc>
                <a:spcPct val="110000"/>
              </a:lnSpc>
              <a:spcBef>
                <a:spcPts val="600"/>
              </a:spcBef>
              <a:spcAft>
                <a:spcPts val="0"/>
              </a:spcAft>
              <a:buClr>
                <a:schemeClr val="accent1"/>
              </a:buClr>
              <a:buSzPts val="1800"/>
              <a:buFont typeface="Barlow Light"/>
              <a:buChar char="▸"/>
            </a:pPr>
            <a:r>
              <a:rPr lang="en" sz="1800" dirty="0">
                <a:solidFill>
                  <a:schemeClr val="dk1"/>
                </a:solidFill>
                <a:latin typeface="Barlow Light"/>
                <a:ea typeface="Barlow Light"/>
                <a:cs typeface="Barlow Light"/>
                <a:sym typeface="Barlow Light"/>
              </a:rPr>
              <a:t>We fully integrate with your business, marketing, existing sales teams, tools  &amp; operations</a:t>
            </a:r>
            <a:endParaRPr sz="1800" dirty="0">
              <a:solidFill>
                <a:schemeClr val="dk1"/>
              </a:solidFill>
              <a:latin typeface="Barlow Light"/>
              <a:ea typeface="Barlow Light"/>
              <a:cs typeface="Barlow Light"/>
              <a:sym typeface="Barlow Light"/>
            </a:endParaRPr>
          </a:p>
          <a:p>
            <a:pPr marL="457200" lvl="0" indent="-342900" algn="l" rtl="0">
              <a:lnSpc>
                <a:spcPct val="110000"/>
              </a:lnSpc>
              <a:spcBef>
                <a:spcPts val="600"/>
              </a:spcBef>
              <a:spcAft>
                <a:spcPts val="0"/>
              </a:spcAft>
              <a:buClr>
                <a:schemeClr val="accent1"/>
              </a:buClr>
              <a:buSzPts val="1800"/>
              <a:buFont typeface="Barlow Light"/>
              <a:buChar char="▸"/>
            </a:pPr>
            <a:r>
              <a:rPr lang="en" sz="1800" dirty="0">
                <a:solidFill>
                  <a:schemeClr val="dk1"/>
                </a:solidFill>
                <a:latin typeface="Barlow Light"/>
                <a:ea typeface="Barlow Light"/>
                <a:cs typeface="Barlow Light"/>
                <a:sym typeface="Barlow Light"/>
              </a:rPr>
              <a:t>We employ highly motivated, results driven sales professionals focused on selling your products and solutions</a:t>
            </a:r>
            <a:endParaRPr sz="1800" dirty="0">
              <a:solidFill>
                <a:schemeClr val="dk1"/>
              </a:solidFill>
              <a:latin typeface="Barlow Light"/>
              <a:ea typeface="Barlow Light"/>
              <a:cs typeface="Barlow Light"/>
              <a:sym typeface="Barlow Light"/>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0" name="Google Shape;14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6c548d46b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4" name="Google Shape;824;g6c548d46b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1110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6c548d46b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g6c548d46b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7277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6c548d46b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6" name="Google Shape;836;g6c548d46b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884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6c548d46b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3" name="Google Shape;843;g6c548d46b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088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6c548d46b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0" name="Google Shape;850;g6c548d46b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354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7460ab5e8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7" name="Google Shape;857;g7460ab5e8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3595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7460ab5e85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g7460ab5e85_0_7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1576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460ab5e85_0_1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g7460ab5e85_0_14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970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F8C1-501B-4ADA-955E-61E37DB125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80BE103-C29E-47B5-8A6D-976F31937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9D67699-CAD7-474B-BD00-ECCEB7E328EB}"/>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5" name="Footer Placeholder 4">
            <a:extLst>
              <a:ext uri="{FF2B5EF4-FFF2-40B4-BE49-F238E27FC236}">
                <a16:creationId xmlns:a16="http://schemas.microsoft.com/office/drawing/2014/main" id="{AC93DFB3-EE6E-4F58-83CC-345C7272BC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679021B-22C8-4A3D-86A0-097ADDA029EA}"/>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414917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7902-FB9C-42E9-A460-E3CBF3D48E3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6EFD6FE-061C-4259-B168-04D154A652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DB488AD-DD77-4D21-81DF-5D355D1E3D4B}"/>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5" name="Footer Placeholder 4">
            <a:extLst>
              <a:ext uri="{FF2B5EF4-FFF2-40B4-BE49-F238E27FC236}">
                <a16:creationId xmlns:a16="http://schemas.microsoft.com/office/drawing/2014/main" id="{A1834253-0CF3-4885-9163-A16018043BA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A904475-1646-44A6-82C3-37E7E4C1B2B0}"/>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364549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38E75-A77A-440D-925E-A94F8A0759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639F7F-FCF9-493E-8B6E-15FB7D5BDF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794A34-20AE-4C73-8973-89559CA127FF}"/>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5" name="Footer Placeholder 4">
            <a:extLst>
              <a:ext uri="{FF2B5EF4-FFF2-40B4-BE49-F238E27FC236}">
                <a16:creationId xmlns:a16="http://schemas.microsoft.com/office/drawing/2014/main" id="{B6766E9D-CCCC-4C84-B383-3C593886106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C725DB-A370-435C-9699-CCC0449E5086}"/>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267507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 Intro (2)">
  <p:cSld name="01 Intro (2)">
    <p:bg>
      <p:bgPr>
        <a:blipFill>
          <a:blip r:embed="rId2">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p30"/>
          <p:cNvPicPr preferRelativeResize="0"/>
          <p:nvPr/>
        </p:nvPicPr>
        <p:blipFill rotWithShape="1">
          <a:blip r:embed="rId3">
            <a:alphaModFix/>
          </a:blip>
          <a:srcRect/>
          <a:stretch/>
        </p:blipFill>
        <p:spPr>
          <a:xfrm>
            <a:off x="3980800" y="2706500"/>
            <a:ext cx="4208533" cy="1447733"/>
          </a:xfrm>
          <a:prstGeom prst="rect">
            <a:avLst/>
          </a:prstGeom>
          <a:noFill/>
          <a:ln>
            <a:noFill/>
          </a:ln>
        </p:spPr>
      </p:pic>
    </p:spTree>
    <p:extLst>
      <p:ext uri="{BB962C8B-B14F-4D97-AF65-F5344CB8AC3E}">
        <p14:creationId xmlns:p14="http://schemas.microsoft.com/office/powerpoint/2010/main" val="58546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2 Title (6)">
  <p:cSld name="02 Title (6)">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802000" y="3737533"/>
            <a:ext cx="5303200" cy="1072800"/>
          </a:xfrm>
          <a:prstGeom prst="rect">
            <a:avLst/>
          </a:prstGeom>
          <a:noFill/>
          <a:ln>
            <a:noFill/>
          </a:ln>
        </p:spPr>
        <p:txBody>
          <a:bodyPr spcFirstLastPara="1" wrap="square" lIns="0" tIns="0" rIns="0" bIns="0" anchor="t" anchorCtr="0">
            <a:noAutofit/>
          </a:bodyPr>
          <a:lstStyle>
            <a:lvl1pPr marL="609585" lvl="0"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1pPr>
            <a:lvl2pPr marL="1219170" lvl="1"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2pPr>
            <a:lvl3pPr marL="1828754" lvl="2"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3pPr>
            <a:lvl4pPr marL="2438339" lvl="3"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4pPr>
            <a:lvl5pPr marL="3047924" lvl="4"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5pPr>
            <a:lvl6pPr marL="3657509" lvl="5"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6pPr>
            <a:lvl7pPr marL="4267093" lvl="6"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7pPr>
            <a:lvl8pPr marL="4876678" lvl="7"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8pPr>
            <a:lvl9pPr marL="5486263" lvl="8"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9pPr>
          </a:lstStyle>
          <a:p>
            <a:endParaRPr/>
          </a:p>
        </p:txBody>
      </p:sp>
      <p:sp>
        <p:nvSpPr>
          <p:cNvPr id="52" name="Google Shape;52;p13"/>
          <p:cNvSpPr txBox="1">
            <a:spLocks noGrp="1"/>
          </p:cNvSpPr>
          <p:nvPr>
            <p:ph type="subTitle" idx="2"/>
          </p:nvPr>
        </p:nvSpPr>
        <p:spPr>
          <a:xfrm>
            <a:off x="807443" y="795767"/>
            <a:ext cx="5294000" cy="3100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A3D55F"/>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
        <p:nvSpPr>
          <p:cNvPr id="53" name="Google Shape;53;p13"/>
          <p:cNvSpPr txBox="1">
            <a:spLocks noGrp="1"/>
          </p:cNvSpPr>
          <p:nvPr>
            <p:ph type="title"/>
          </p:nvPr>
        </p:nvSpPr>
        <p:spPr>
          <a:xfrm>
            <a:off x="791115" y="1258333"/>
            <a:ext cx="7015600" cy="2176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a:solidFill>
                  <a:srgbClr val="FFFFFF"/>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a:latin typeface="Muli"/>
                <a:ea typeface="Muli"/>
                <a:cs typeface="Muli"/>
                <a:sym typeface="Muli"/>
              </a:defRPr>
            </a:lvl2pPr>
            <a:lvl3pPr lvl="2" algn="l" rtl="0">
              <a:lnSpc>
                <a:spcPct val="100000"/>
              </a:lnSpc>
              <a:spcBef>
                <a:spcPts val="0"/>
              </a:spcBef>
              <a:spcAft>
                <a:spcPts val="0"/>
              </a:spcAft>
              <a:buSzPts val="2800"/>
              <a:buNone/>
              <a:defRPr>
                <a:latin typeface="Muli"/>
                <a:ea typeface="Muli"/>
                <a:cs typeface="Muli"/>
                <a:sym typeface="Muli"/>
              </a:defRPr>
            </a:lvl3pPr>
            <a:lvl4pPr lvl="3" algn="l" rtl="0">
              <a:lnSpc>
                <a:spcPct val="100000"/>
              </a:lnSpc>
              <a:spcBef>
                <a:spcPts val="0"/>
              </a:spcBef>
              <a:spcAft>
                <a:spcPts val="0"/>
              </a:spcAft>
              <a:buSzPts val="2800"/>
              <a:buNone/>
              <a:defRPr>
                <a:latin typeface="Muli"/>
                <a:ea typeface="Muli"/>
                <a:cs typeface="Muli"/>
                <a:sym typeface="Muli"/>
              </a:defRPr>
            </a:lvl4pPr>
            <a:lvl5pPr lvl="4" algn="l" rtl="0">
              <a:lnSpc>
                <a:spcPct val="100000"/>
              </a:lnSpc>
              <a:spcBef>
                <a:spcPts val="0"/>
              </a:spcBef>
              <a:spcAft>
                <a:spcPts val="0"/>
              </a:spcAft>
              <a:buSzPts val="2800"/>
              <a:buNone/>
              <a:defRPr>
                <a:latin typeface="Muli"/>
                <a:ea typeface="Muli"/>
                <a:cs typeface="Muli"/>
                <a:sym typeface="Muli"/>
              </a:defRPr>
            </a:lvl5pPr>
            <a:lvl6pPr lvl="5" algn="l" rtl="0">
              <a:lnSpc>
                <a:spcPct val="100000"/>
              </a:lnSpc>
              <a:spcBef>
                <a:spcPts val="0"/>
              </a:spcBef>
              <a:spcAft>
                <a:spcPts val="0"/>
              </a:spcAft>
              <a:buSzPts val="2800"/>
              <a:buNone/>
              <a:defRPr>
                <a:latin typeface="Muli"/>
                <a:ea typeface="Muli"/>
                <a:cs typeface="Muli"/>
                <a:sym typeface="Muli"/>
              </a:defRPr>
            </a:lvl6pPr>
            <a:lvl7pPr lvl="6" algn="l" rtl="0">
              <a:lnSpc>
                <a:spcPct val="100000"/>
              </a:lnSpc>
              <a:spcBef>
                <a:spcPts val="0"/>
              </a:spcBef>
              <a:spcAft>
                <a:spcPts val="0"/>
              </a:spcAft>
              <a:buSzPts val="2800"/>
              <a:buNone/>
              <a:defRPr>
                <a:latin typeface="Muli"/>
                <a:ea typeface="Muli"/>
                <a:cs typeface="Muli"/>
                <a:sym typeface="Muli"/>
              </a:defRPr>
            </a:lvl7pPr>
            <a:lvl8pPr lvl="7" algn="l" rtl="0">
              <a:lnSpc>
                <a:spcPct val="100000"/>
              </a:lnSpc>
              <a:spcBef>
                <a:spcPts val="0"/>
              </a:spcBef>
              <a:spcAft>
                <a:spcPts val="0"/>
              </a:spcAft>
              <a:buSzPts val="2800"/>
              <a:buNone/>
              <a:defRPr>
                <a:latin typeface="Muli"/>
                <a:ea typeface="Muli"/>
                <a:cs typeface="Muli"/>
                <a:sym typeface="Muli"/>
              </a:defRPr>
            </a:lvl8pPr>
            <a:lvl9pPr lvl="8" algn="l" rtl="0">
              <a:lnSpc>
                <a:spcPct val="100000"/>
              </a:lnSpc>
              <a:spcBef>
                <a:spcPts val="0"/>
              </a:spcBef>
              <a:spcAft>
                <a:spcPts val="0"/>
              </a:spcAft>
              <a:buSzPts val="2800"/>
              <a:buNone/>
              <a:defRPr>
                <a:latin typeface="Muli"/>
                <a:ea typeface="Muli"/>
                <a:cs typeface="Muli"/>
                <a:sym typeface="Muli"/>
              </a:defRPr>
            </a:lvl9pPr>
          </a:lstStyle>
          <a:p>
            <a:endParaRPr/>
          </a:p>
        </p:txBody>
      </p:sp>
      <p:pic>
        <p:nvPicPr>
          <p:cNvPr id="54" name="Google Shape;54;p13"/>
          <p:cNvPicPr preferRelativeResize="0"/>
          <p:nvPr/>
        </p:nvPicPr>
        <p:blipFill rotWithShape="1">
          <a:blip r:embed="rId3">
            <a:alphaModFix/>
          </a:blip>
          <a:srcRect/>
          <a:stretch/>
        </p:blipFill>
        <p:spPr>
          <a:xfrm>
            <a:off x="802000" y="5531200"/>
            <a:ext cx="1525560" cy="524800"/>
          </a:xfrm>
          <a:prstGeom prst="rect">
            <a:avLst/>
          </a:prstGeom>
          <a:noFill/>
          <a:ln>
            <a:noFill/>
          </a:ln>
        </p:spPr>
      </p:pic>
    </p:spTree>
    <p:extLst>
      <p:ext uri="{BB962C8B-B14F-4D97-AF65-F5344CB8AC3E}">
        <p14:creationId xmlns:p14="http://schemas.microsoft.com/office/powerpoint/2010/main" val="370313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4 Content (27)">
  <p:cSld name="04 Content (27)">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p:nvPr/>
        </p:nvSpPr>
        <p:spPr>
          <a:xfrm>
            <a:off x="11117195" y="6157200"/>
            <a:ext cx="27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666666"/>
                </a:solidFill>
                <a:latin typeface="Muli Regular"/>
                <a:ea typeface="Muli Regular"/>
                <a:cs typeface="Muli Regular"/>
                <a:sym typeface="Muli Regular"/>
              </a:rPr>
              <a:pPr marL="0" marR="0" lvl="0" indent="0" algn="r" rtl="0">
                <a:lnSpc>
                  <a:spcPct val="100000"/>
                </a:lnSpc>
                <a:spcBef>
                  <a:spcPts val="0"/>
                </a:spcBef>
                <a:spcAft>
                  <a:spcPts val="0"/>
                </a:spcAft>
                <a:buClr>
                  <a:srgbClr val="000000"/>
                </a:buClr>
                <a:buSzPts val="600"/>
                <a:buFont typeface="Arial"/>
                <a:buNone/>
              </a:pPr>
              <a:t>‹#›</a:t>
            </a:fld>
            <a:endParaRPr sz="800" b="0" i="0" u="none" strike="noStrike" cap="none">
              <a:solidFill>
                <a:srgbClr val="666666"/>
              </a:solidFill>
              <a:latin typeface="Muli Regular"/>
              <a:ea typeface="Muli Regular"/>
              <a:cs typeface="Muli Regular"/>
              <a:sym typeface="Muli Regular"/>
            </a:endParaRPr>
          </a:p>
        </p:txBody>
      </p:sp>
      <p:sp>
        <p:nvSpPr>
          <p:cNvPr id="57" name="Google Shape;57;p14"/>
          <p:cNvSpPr txBox="1"/>
          <p:nvPr/>
        </p:nvSpPr>
        <p:spPr>
          <a:xfrm>
            <a:off x="8894388" y="6157204"/>
            <a:ext cx="222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450"/>
              <a:buFont typeface="Arial"/>
              <a:buNone/>
            </a:pPr>
            <a:r>
              <a:rPr lang="en" sz="600" b="0" i="0" u="none" strike="noStrike" cap="none">
                <a:solidFill>
                  <a:srgbClr val="666666"/>
                </a:solidFill>
                <a:latin typeface="Muli"/>
                <a:ea typeface="Muli"/>
                <a:cs typeface="Muli"/>
                <a:sym typeface="Muli"/>
              </a:rPr>
              <a:t>© 2019 TKWW. All Rights Reserved.</a:t>
            </a:r>
            <a:endParaRPr sz="600" b="0" i="0" u="none" strike="noStrike" cap="none">
              <a:solidFill>
                <a:srgbClr val="666666"/>
              </a:solidFill>
              <a:latin typeface="Muli"/>
              <a:ea typeface="Muli"/>
              <a:cs typeface="Muli"/>
              <a:sym typeface="Muli"/>
            </a:endParaRPr>
          </a:p>
        </p:txBody>
      </p:sp>
      <p:sp>
        <p:nvSpPr>
          <p:cNvPr id="58" name="Google Shape;58;p14"/>
          <p:cNvSpPr txBox="1">
            <a:spLocks noGrp="1"/>
          </p:cNvSpPr>
          <p:nvPr>
            <p:ph type="title"/>
          </p:nvPr>
        </p:nvSpPr>
        <p:spPr>
          <a:xfrm>
            <a:off x="5994400" y="1168767"/>
            <a:ext cx="5395600" cy="155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sz="2667">
                <a:solidFill>
                  <a:srgbClr val="000000"/>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sz="2933">
                <a:solidFill>
                  <a:srgbClr val="000000"/>
                </a:solidFill>
                <a:latin typeface="Muli"/>
                <a:ea typeface="Muli"/>
                <a:cs typeface="Muli"/>
                <a:sym typeface="Muli"/>
              </a:defRPr>
            </a:lvl2pPr>
            <a:lvl3pPr lvl="2" algn="l" rtl="0">
              <a:lnSpc>
                <a:spcPct val="100000"/>
              </a:lnSpc>
              <a:spcBef>
                <a:spcPts val="0"/>
              </a:spcBef>
              <a:spcAft>
                <a:spcPts val="0"/>
              </a:spcAft>
              <a:buSzPts val="2800"/>
              <a:buNone/>
              <a:defRPr sz="2933">
                <a:solidFill>
                  <a:srgbClr val="000000"/>
                </a:solidFill>
                <a:latin typeface="Muli"/>
                <a:ea typeface="Muli"/>
                <a:cs typeface="Muli"/>
                <a:sym typeface="Muli"/>
              </a:defRPr>
            </a:lvl3pPr>
            <a:lvl4pPr lvl="3" algn="l" rtl="0">
              <a:lnSpc>
                <a:spcPct val="100000"/>
              </a:lnSpc>
              <a:spcBef>
                <a:spcPts val="0"/>
              </a:spcBef>
              <a:spcAft>
                <a:spcPts val="0"/>
              </a:spcAft>
              <a:buSzPts val="2800"/>
              <a:buNone/>
              <a:defRPr sz="2933">
                <a:solidFill>
                  <a:srgbClr val="000000"/>
                </a:solidFill>
                <a:latin typeface="Muli"/>
                <a:ea typeface="Muli"/>
                <a:cs typeface="Muli"/>
                <a:sym typeface="Muli"/>
              </a:defRPr>
            </a:lvl4pPr>
            <a:lvl5pPr lvl="4" algn="l" rtl="0">
              <a:lnSpc>
                <a:spcPct val="100000"/>
              </a:lnSpc>
              <a:spcBef>
                <a:spcPts val="0"/>
              </a:spcBef>
              <a:spcAft>
                <a:spcPts val="0"/>
              </a:spcAft>
              <a:buSzPts val="2800"/>
              <a:buNone/>
              <a:defRPr sz="2933">
                <a:solidFill>
                  <a:srgbClr val="000000"/>
                </a:solidFill>
                <a:latin typeface="Muli"/>
                <a:ea typeface="Muli"/>
                <a:cs typeface="Muli"/>
                <a:sym typeface="Muli"/>
              </a:defRPr>
            </a:lvl5pPr>
            <a:lvl6pPr lvl="5" algn="l" rtl="0">
              <a:lnSpc>
                <a:spcPct val="100000"/>
              </a:lnSpc>
              <a:spcBef>
                <a:spcPts val="0"/>
              </a:spcBef>
              <a:spcAft>
                <a:spcPts val="0"/>
              </a:spcAft>
              <a:buSzPts val="2800"/>
              <a:buNone/>
              <a:defRPr sz="2933">
                <a:solidFill>
                  <a:srgbClr val="000000"/>
                </a:solidFill>
                <a:latin typeface="Muli"/>
                <a:ea typeface="Muli"/>
                <a:cs typeface="Muli"/>
                <a:sym typeface="Muli"/>
              </a:defRPr>
            </a:lvl6pPr>
            <a:lvl7pPr lvl="6" algn="l" rtl="0">
              <a:lnSpc>
                <a:spcPct val="100000"/>
              </a:lnSpc>
              <a:spcBef>
                <a:spcPts val="0"/>
              </a:spcBef>
              <a:spcAft>
                <a:spcPts val="0"/>
              </a:spcAft>
              <a:buSzPts val="2800"/>
              <a:buNone/>
              <a:defRPr sz="2933">
                <a:solidFill>
                  <a:srgbClr val="000000"/>
                </a:solidFill>
                <a:latin typeface="Muli"/>
                <a:ea typeface="Muli"/>
                <a:cs typeface="Muli"/>
                <a:sym typeface="Muli"/>
              </a:defRPr>
            </a:lvl7pPr>
            <a:lvl8pPr lvl="7" algn="l" rtl="0">
              <a:lnSpc>
                <a:spcPct val="100000"/>
              </a:lnSpc>
              <a:spcBef>
                <a:spcPts val="0"/>
              </a:spcBef>
              <a:spcAft>
                <a:spcPts val="0"/>
              </a:spcAft>
              <a:buSzPts val="2800"/>
              <a:buNone/>
              <a:defRPr sz="2933">
                <a:solidFill>
                  <a:srgbClr val="000000"/>
                </a:solidFill>
                <a:latin typeface="Muli"/>
                <a:ea typeface="Muli"/>
                <a:cs typeface="Muli"/>
                <a:sym typeface="Muli"/>
              </a:defRPr>
            </a:lvl8pPr>
            <a:lvl9pPr lvl="8" algn="l" rtl="0">
              <a:lnSpc>
                <a:spcPct val="100000"/>
              </a:lnSpc>
              <a:spcBef>
                <a:spcPts val="0"/>
              </a:spcBef>
              <a:spcAft>
                <a:spcPts val="0"/>
              </a:spcAft>
              <a:buSzPts val="2800"/>
              <a:buNone/>
              <a:defRPr sz="2933">
                <a:solidFill>
                  <a:srgbClr val="000000"/>
                </a:solidFill>
                <a:latin typeface="Muli"/>
                <a:ea typeface="Muli"/>
                <a:cs typeface="Muli"/>
                <a:sym typeface="Muli"/>
              </a:defRPr>
            </a:lvl9pPr>
          </a:lstStyle>
          <a:p>
            <a:endParaRPr/>
          </a:p>
        </p:txBody>
      </p:sp>
      <p:sp>
        <p:nvSpPr>
          <p:cNvPr id="59" name="Google Shape;59;p14"/>
          <p:cNvSpPr txBox="1">
            <a:spLocks noGrp="1"/>
          </p:cNvSpPr>
          <p:nvPr>
            <p:ph type="body" idx="1"/>
          </p:nvPr>
        </p:nvSpPr>
        <p:spPr>
          <a:xfrm>
            <a:off x="5994436" y="2721500"/>
            <a:ext cx="5395600" cy="3176400"/>
          </a:xfrm>
          <a:prstGeom prst="rect">
            <a:avLst/>
          </a:prstGeom>
          <a:noFill/>
          <a:ln>
            <a:noFill/>
          </a:ln>
        </p:spPr>
        <p:txBody>
          <a:bodyPr spcFirstLastPara="1" wrap="square" lIns="0" tIns="0" rIns="0" bIns="0" anchor="t" anchorCtr="0">
            <a:noAutofit/>
          </a:bodyPr>
          <a:lstStyle>
            <a:lvl1pPr marL="609585" lvl="0" indent="-380990" algn="l" rtl="0">
              <a:lnSpc>
                <a:spcPct val="125000"/>
              </a:lnSpc>
              <a:spcBef>
                <a:spcPts val="0"/>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1pPr>
            <a:lvl2pPr marL="1219170" lvl="1"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2pPr>
            <a:lvl3pPr marL="1828754" lvl="2"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3pPr>
            <a:lvl4pPr marL="2438339" lvl="3"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4pPr>
            <a:lvl5pPr marL="3047924" lvl="4"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5pPr>
            <a:lvl6pPr marL="3657509" lvl="5"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6pPr>
            <a:lvl7pPr marL="4267093" lvl="6"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7pPr>
            <a:lvl8pPr marL="4876678" lvl="7"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8pPr>
            <a:lvl9pPr marL="5486263" lvl="8" indent="-380990" algn="l" rtl="0">
              <a:lnSpc>
                <a:spcPct val="125000"/>
              </a:lnSpc>
              <a:spcBef>
                <a:spcPts val="1333"/>
              </a:spcBef>
              <a:spcAft>
                <a:spcPts val="1333"/>
              </a:spcAft>
              <a:buClr>
                <a:srgbClr val="000000"/>
              </a:buClr>
              <a:buSzPts val="900"/>
              <a:buFont typeface="Muli Regular"/>
              <a:buChar char="■"/>
              <a:defRPr sz="1200">
                <a:solidFill>
                  <a:srgbClr val="000000"/>
                </a:solidFill>
                <a:latin typeface="Muli Regular"/>
                <a:ea typeface="Muli Regular"/>
                <a:cs typeface="Muli Regular"/>
                <a:sym typeface="Muli Regular"/>
              </a:defRPr>
            </a:lvl9pPr>
          </a:lstStyle>
          <a:p>
            <a:endParaRPr/>
          </a:p>
        </p:txBody>
      </p:sp>
      <p:sp>
        <p:nvSpPr>
          <p:cNvPr id="60" name="Google Shape;60;p14"/>
          <p:cNvSpPr txBox="1">
            <a:spLocks noGrp="1"/>
          </p:cNvSpPr>
          <p:nvPr>
            <p:ph type="subTitle" idx="2"/>
          </p:nvPr>
        </p:nvSpPr>
        <p:spPr>
          <a:xfrm>
            <a:off x="5994400" y="795767"/>
            <a:ext cx="5395600" cy="3504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76BD22"/>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Tree>
    <p:extLst>
      <p:ext uri="{BB962C8B-B14F-4D97-AF65-F5344CB8AC3E}">
        <p14:creationId xmlns:p14="http://schemas.microsoft.com/office/powerpoint/2010/main" val="96477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4 Content (21)">
  <p:cSld name="04 Content (21)">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11117195" y="6157200"/>
            <a:ext cx="27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666666"/>
                </a:solidFill>
                <a:latin typeface="Muli Regular"/>
                <a:ea typeface="Muli Regular"/>
                <a:cs typeface="Muli Regular"/>
                <a:sym typeface="Muli Regular"/>
              </a:rPr>
              <a:pPr marL="0" marR="0" lvl="0" indent="0" algn="r" rtl="0">
                <a:lnSpc>
                  <a:spcPct val="100000"/>
                </a:lnSpc>
                <a:spcBef>
                  <a:spcPts val="0"/>
                </a:spcBef>
                <a:spcAft>
                  <a:spcPts val="0"/>
                </a:spcAft>
                <a:buClr>
                  <a:srgbClr val="000000"/>
                </a:buClr>
                <a:buSzPts val="600"/>
                <a:buFont typeface="Arial"/>
                <a:buNone/>
              </a:pPr>
              <a:t>‹#›</a:t>
            </a:fld>
            <a:endParaRPr sz="800" b="0" i="0" u="none" strike="noStrike" cap="none">
              <a:solidFill>
                <a:srgbClr val="666666"/>
              </a:solidFill>
              <a:latin typeface="Muli Regular"/>
              <a:ea typeface="Muli Regular"/>
              <a:cs typeface="Muli Regular"/>
              <a:sym typeface="Muli Regular"/>
            </a:endParaRPr>
          </a:p>
        </p:txBody>
      </p:sp>
      <p:sp>
        <p:nvSpPr>
          <p:cNvPr id="63" name="Google Shape;63;p15"/>
          <p:cNvSpPr txBox="1"/>
          <p:nvPr/>
        </p:nvSpPr>
        <p:spPr>
          <a:xfrm>
            <a:off x="8894388" y="6157204"/>
            <a:ext cx="222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450"/>
              <a:buFont typeface="Arial"/>
              <a:buNone/>
            </a:pPr>
            <a:r>
              <a:rPr lang="en" sz="600" b="0" i="0" u="none" strike="noStrike" cap="none">
                <a:solidFill>
                  <a:srgbClr val="666666"/>
                </a:solidFill>
                <a:latin typeface="Muli"/>
                <a:ea typeface="Muli"/>
                <a:cs typeface="Muli"/>
                <a:sym typeface="Muli"/>
              </a:rPr>
              <a:t>© 2019 TKWW. All Rights Reserved.</a:t>
            </a:r>
            <a:endParaRPr sz="600" b="0" i="0" u="none" strike="noStrike" cap="none">
              <a:solidFill>
                <a:srgbClr val="666666"/>
              </a:solidFill>
              <a:latin typeface="Muli"/>
              <a:ea typeface="Muli"/>
              <a:cs typeface="Muli"/>
              <a:sym typeface="Muli"/>
            </a:endParaRPr>
          </a:p>
        </p:txBody>
      </p:sp>
      <p:sp>
        <p:nvSpPr>
          <p:cNvPr id="64" name="Google Shape;64;p15"/>
          <p:cNvSpPr txBox="1">
            <a:spLocks noGrp="1"/>
          </p:cNvSpPr>
          <p:nvPr>
            <p:ph type="title"/>
          </p:nvPr>
        </p:nvSpPr>
        <p:spPr>
          <a:xfrm>
            <a:off x="5994400" y="1168767"/>
            <a:ext cx="5395600" cy="155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sz="2667">
                <a:solidFill>
                  <a:srgbClr val="000000"/>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sz="2933">
                <a:solidFill>
                  <a:srgbClr val="000000"/>
                </a:solidFill>
                <a:latin typeface="Muli"/>
                <a:ea typeface="Muli"/>
                <a:cs typeface="Muli"/>
                <a:sym typeface="Muli"/>
              </a:defRPr>
            </a:lvl2pPr>
            <a:lvl3pPr lvl="2" algn="l" rtl="0">
              <a:lnSpc>
                <a:spcPct val="100000"/>
              </a:lnSpc>
              <a:spcBef>
                <a:spcPts val="0"/>
              </a:spcBef>
              <a:spcAft>
                <a:spcPts val="0"/>
              </a:spcAft>
              <a:buSzPts val="2800"/>
              <a:buNone/>
              <a:defRPr sz="2933">
                <a:solidFill>
                  <a:srgbClr val="000000"/>
                </a:solidFill>
                <a:latin typeface="Muli"/>
                <a:ea typeface="Muli"/>
                <a:cs typeface="Muli"/>
                <a:sym typeface="Muli"/>
              </a:defRPr>
            </a:lvl3pPr>
            <a:lvl4pPr lvl="3" algn="l" rtl="0">
              <a:lnSpc>
                <a:spcPct val="100000"/>
              </a:lnSpc>
              <a:spcBef>
                <a:spcPts val="0"/>
              </a:spcBef>
              <a:spcAft>
                <a:spcPts val="0"/>
              </a:spcAft>
              <a:buSzPts val="2800"/>
              <a:buNone/>
              <a:defRPr sz="2933">
                <a:solidFill>
                  <a:srgbClr val="000000"/>
                </a:solidFill>
                <a:latin typeface="Muli"/>
                <a:ea typeface="Muli"/>
                <a:cs typeface="Muli"/>
                <a:sym typeface="Muli"/>
              </a:defRPr>
            </a:lvl4pPr>
            <a:lvl5pPr lvl="4" algn="l" rtl="0">
              <a:lnSpc>
                <a:spcPct val="100000"/>
              </a:lnSpc>
              <a:spcBef>
                <a:spcPts val="0"/>
              </a:spcBef>
              <a:spcAft>
                <a:spcPts val="0"/>
              </a:spcAft>
              <a:buSzPts val="2800"/>
              <a:buNone/>
              <a:defRPr sz="2933">
                <a:solidFill>
                  <a:srgbClr val="000000"/>
                </a:solidFill>
                <a:latin typeface="Muli"/>
                <a:ea typeface="Muli"/>
                <a:cs typeface="Muli"/>
                <a:sym typeface="Muli"/>
              </a:defRPr>
            </a:lvl5pPr>
            <a:lvl6pPr lvl="5" algn="l" rtl="0">
              <a:lnSpc>
                <a:spcPct val="100000"/>
              </a:lnSpc>
              <a:spcBef>
                <a:spcPts val="0"/>
              </a:spcBef>
              <a:spcAft>
                <a:spcPts val="0"/>
              </a:spcAft>
              <a:buSzPts val="2800"/>
              <a:buNone/>
              <a:defRPr sz="2933">
                <a:solidFill>
                  <a:srgbClr val="000000"/>
                </a:solidFill>
                <a:latin typeface="Muli"/>
                <a:ea typeface="Muli"/>
                <a:cs typeface="Muli"/>
                <a:sym typeface="Muli"/>
              </a:defRPr>
            </a:lvl6pPr>
            <a:lvl7pPr lvl="6" algn="l" rtl="0">
              <a:lnSpc>
                <a:spcPct val="100000"/>
              </a:lnSpc>
              <a:spcBef>
                <a:spcPts val="0"/>
              </a:spcBef>
              <a:spcAft>
                <a:spcPts val="0"/>
              </a:spcAft>
              <a:buSzPts val="2800"/>
              <a:buNone/>
              <a:defRPr sz="2933">
                <a:solidFill>
                  <a:srgbClr val="000000"/>
                </a:solidFill>
                <a:latin typeface="Muli"/>
                <a:ea typeface="Muli"/>
                <a:cs typeface="Muli"/>
                <a:sym typeface="Muli"/>
              </a:defRPr>
            </a:lvl7pPr>
            <a:lvl8pPr lvl="7" algn="l" rtl="0">
              <a:lnSpc>
                <a:spcPct val="100000"/>
              </a:lnSpc>
              <a:spcBef>
                <a:spcPts val="0"/>
              </a:spcBef>
              <a:spcAft>
                <a:spcPts val="0"/>
              </a:spcAft>
              <a:buSzPts val="2800"/>
              <a:buNone/>
              <a:defRPr sz="2933">
                <a:solidFill>
                  <a:srgbClr val="000000"/>
                </a:solidFill>
                <a:latin typeface="Muli"/>
                <a:ea typeface="Muli"/>
                <a:cs typeface="Muli"/>
                <a:sym typeface="Muli"/>
              </a:defRPr>
            </a:lvl8pPr>
            <a:lvl9pPr lvl="8" algn="l" rtl="0">
              <a:lnSpc>
                <a:spcPct val="100000"/>
              </a:lnSpc>
              <a:spcBef>
                <a:spcPts val="0"/>
              </a:spcBef>
              <a:spcAft>
                <a:spcPts val="0"/>
              </a:spcAft>
              <a:buSzPts val="2800"/>
              <a:buNone/>
              <a:defRPr sz="2933">
                <a:solidFill>
                  <a:srgbClr val="000000"/>
                </a:solidFill>
                <a:latin typeface="Muli"/>
                <a:ea typeface="Muli"/>
                <a:cs typeface="Muli"/>
                <a:sym typeface="Muli"/>
              </a:defRPr>
            </a:lvl9pPr>
          </a:lstStyle>
          <a:p>
            <a:endParaRPr/>
          </a:p>
        </p:txBody>
      </p:sp>
      <p:sp>
        <p:nvSpPr>
          <p:cNvPr id="65" name="Google Shape;65;p15"/>
          <p:cNvSpPr txBox="1">
            <a:spLocks noGrp="1"/>
          </p:cNvSpPr>
          <p:nvPr>
            <p:ph type="body" idx="1"/>
          </p:nvPr>
        </p:nvSpPr>
        <p:spPr>
          <a:xfrm>
            <a:off x="5994436" y="2721500"/>
            <a:ext cx="5395600" cy="3176400"/>
          </a:xfrm>
          <a:prstGeom prst="rect">
            <a:avLst/>
          </a:prstGeom>
          <a:noFill/>
          <a:ln>
            <a:noFill/>
          </a:ln>
        </p:spPr>
        <p:txBody>
          <a:bodyPr spcFirstLastPara="1" wrap="square" lIns="0" tIns="0" rIns="0" bIns="0" anchor="t" anchorCtr="0">
            <a:noAutofit/>
          </a:bodyPr>
          <a:lstStyle>
            <a:lvl1pPr marL="609585" lvl="0" indent="-380990" algn="l" rtl="0">
              <a:lnSpc>
                <a:spcPct val="125000"/>
              </a:lnSpc>
              <a:spcBef>
                <a:spcPts val="0"/>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1pPr>
            <a:lvl2pPr marL="1219170" lvl="1"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2pPr>
            <a:lvl3pPr marL="1828754" lvl="2"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3pPr>
            <a:lvl4pPr marL="2438339" lvl="3"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4pPr>
            <a:lvl5pPr marL="3047924" lvl="4"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5pPr>
            <a:lvl6pPr marL="3657509" lvl="5"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6pPr>
            <a:lvl7pPr marL="4267093" lvl="6"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7pPr>
            <a:lvl8pPr marL="4876678" lvl="7"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8pPr>
            <a:lvl9pPr marL="5486263" lvl="8" indent="-380990" algn="l" rtl="0">
              <a:lnSpc>
                <a:spcPct val="125000"/>
              </a:lnSpc>
              <a:spcBef>
                <a:spcPts val="1333"/>
              </a:spcBef>
              <a:spcAft>
                <a:spcPts val="1333"/>
              </a:spcAft>
              <a:buClr>
                <a:srgbClr val="000000"/>
              </a:buClr>
              <a:buSzPts val="900"/>
              <a:buFont typeface="Muli Regular"/>
              <a:buChar char="■"/>
              <a:defRPr sz="1200">
                <a:solidFill>
                  <a:srgbClr val="000000"/>
                </a:solidFill>
                <a:latin typeface="Muli Regular"/>
                <a:ea typeface="Muli Regular"/>
                <a:cs typeface="Muli Regular"/>
                <a:sym typeface="Muli Regular"/>
              </a:defRPr>
            </a:lvl9pPr>
          </a:lstStyle>
          <a:p>
            <a:endParaRPr/>
          </a:p>
        </p:txBody>
      </p:sp>
      <p:sp>
        <p:nvSpPr>
          <p:cNvPr id="66" name="Google Shape;66;p15"/>
          <p:cNvSpPr txBox="1">
            <a:spLocks noGrp="1"/>
          </p:cNvSpPr>
          <p:nvPr>
            <p:ph type="subTitle" idx="2"/>
          </p:nvPr>
        </p:nvSpPr>
        <p:spPr>
          <a:xfrm>
            <a:off x="5994400" y="795767"/>
            <a:ext cx="5395600" cy="3504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76BD22"/>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Tree>
    <p:extLst>
      <p:ext uri="{BB962C8B-B14F-4D97-AF65-F5344CB8AC3E}">
        <p14:creationId xmlns:p14="http://schemas.microsoft.com/office/powerpoint/2010/main" val="284668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4 Content (22)">
  <p:cSld name="04 Content (22)">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p:nvPr/>
        </p:nvSpPr>
        <p:spPr>
          <a:xfrm>
            <a:off x="11117195" y="6157200"/>
            <a:ext cx="27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666666"/>
                </a:solidFill>
                <a:latin typeface="Muli Regular"/>
                <a:ea typeface="Muli Regular"/>
                <a:cs typeface="Muli Regular"/>
                <a:sym typeface="Muli Regular"/>
              </a:rPr>
              <a:pPr marL="0" marR="0" lvl="0" indent="0" algn="r" rtl="0">
                <a:lnSpc>
                  <a:spcPct val="100000"/>
                </a:lnSpc>
                <a:spcBef>
                  <a:spcPts val="0"/>
                </a:spcBef>
                <a:spcAft>
                  <a:spcPts val="0"/>
                </a:spcAft>
                <a:buClr>
                  <a:srgbClr val="000000"/>
                </a:buClr>
                <a:buSzPts val="600"/>
                <a:buFont typeface="Arial"/>
                <a:buNone/>
              </a:pPr>
              <a:t>‹#›</a:t>
            </a:fld>
            <a:endParaRPr sz="800" b="0" i="0" u="none" strike="noStrike" cap="none">
              <a:solidFill>
                <a:srgbClr val="666666"/>
              </a:solidFill>
              <a:latin typeface="Muli Regular"/>
              <a:ea typeface="Muli Regular"/>
              <a:cs typeface="Muli Regular"/>
              <a:sym typeface="Muli Regular"/>
            </a:endParaRPr>
          </a:p>
        </p:txBody>
      </p:sp>
      <p:sp>
        <p:nvSpPr>
          <p:cNvPr id="69" name="Google Shape;69;p16"/>
          <p:cNvSpPr txBox="1"/>
          <p:nvPr/>
        </p:nvSpPr>
        <p:spPr>
          <a:xfrm>
            <a:off x="8894388" y="6157204"/>
            <a:ext cx="222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450"/>
              <a:buFont typeface="Arial"/>
              <a:buNone/>
            </a:pPr>
            <a:r>
              <a:rPr lang="en" sz="600" b="0" i="0" u="none" strike="noStrike" cap="none">
                <a:solidFill>
                  <a:srgbClr val="666666"/>
                </a:solidFill>
                <a:latin typeface="Muli"/>
                <a:ea typeface="Muli"/>
                <a:cs typeface="Muli"/>
                <a:sym typeface="Muli"/>
              </a:rPr>
              <a:t>© 2019 TKWW. All Rights Reserved.</a:t>
            </a:r>
            <a:endParaRPr sz="600" b="0" i="0" u="none" strike="noStrike" cap="none">
              <a:solidFill>
                <a:srgbClr val="666666"/>
              </a:solidFill>
              <a:latin typeface="Muli"/>
              <a:ea typeface="Muli"/>
              <a:cs typeface="Muli"/>
              <a:sym typeface="Muli"/>
            </a:endParaRPr>
          </a:p>
        </p:txBody>
      </p:sp>
      <p:sp>
        <p:nvSpPr>
          <p:cNvPr id="70" name="Google Shape;70;p16"/>
          <p:cNvSpPr txBox="1">
            <a:spLocks noGrp="1"/>
          </p:cNvSpPr>
          <p:nvPr>
            <p:ph type="title"/>
          </p:nvPr>
        </p:nvSpPr>
        <p:spPr>
          <a:xfrm>
            <a:off x="5994400" y="1168767"/>
            <a:ext cx="5395600" cy="155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sz="2667">
                <a:solidFill>
                  <a:srgbClr val="000000"/>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sz="2933">
                <a:solidFill>
                  <a:srgbClr val="000000"/>
                </a:solidFill>
                <a:latin typeface="Muli"/>
                <a:ea typeface="Muli"/>
                <a:cs typeface="Muli"/>
                <a:sym typeface="Muli"/>
              </a:defRPr>
            </a:lvl2pPr>
            <a:lvl3pPr lvl="2" algn="l" rtl="0">
              <a:lnSpc>
                <a:spcPct val="100000"/>
              </a:lnSpc>
              <a:spcBef>
                <a:spcPts val="0"/>
              </a:spcBef>
              <a:spcAft>
                <a:spcPts val="0"/>
              </a:spcAft>
              <a:buSzPts val="2800"/>
              <a:buNone/>
              <a:defRPr sz="2933">
                <a:solidFill>
                  <a:srgbClr val="000000"/>
                </a:solidFill>
                <a:latin typeface="Muli"/>
                <a:ea typeface="Muli"/>
                <a:cs typeface="Muli"/>
                <a:sym typeface="Muli"/>
              </a:defRPr>
            </a:lvl3pPr>
            <a:lvl4pPr lvl="3" algn="l" rtl="0">
              <a:lnSpc>
                <a:spcPct val="100000"/>
              </a:lnSpc>
              <a:spcBef>
                <a:spcPts val="0"/>
              </a:spcBef>
              <a:spcAft>
                <a:spcPts val="0"/>
              </a:spcAft>
              <a:buSzPts val="2800"/>
              <a:buNone/>
              <a:defRPr sz="2933">
                <a:solidFill>
                  <a:srgbClr val="000000"/>
                </a:solidFill>
                <a:latin typeface="Muli"/>
                <a:ea typeface="Muli"/>
                <a:cs typeface="Muli"/>
                <a:sym typeface="Muli"/>
              </a:defRPr>
            </a:lvl4pPr>
            <a:lvl5pPr lvl="4" algn="l" rtl="0">
              <a:lnSpc>
                <a:spcPct val="100000"/>
              </a:lnSpc>
              <a:spcBef>
                <a:spcPts val="0"/>
              </a:spcBef>
              <a:spcAft>
                <a:spcPts val="0"/>
              </a:spcAft>
              <a:buSzPts val="2800"/>
              <a:buNone/>
              <a:defRPr sz="2933">
                <a:solidFill>
                  <a:srgbClr val="000000"/>
                </a:solidFill>
                <a:latin typeface="Muli"/>
                <a:ea typeface="Muli"/>
                <a:cs typeface="Muli"/>
                <a:sym typeface="Muli"/>
              </a:defRPr>
            </a:lvl5pPr>
            <a:lvl6pPr lvl="5" algn="l" rtl="0">
              <a:lnSpc>
                <a:spcPct val="100000"/>
              </a:lnSpc>
              <a:spcBef>
                <a:spcPts val="0"/>
              </a:spcBef>
              <a:spcAft>
                <a:spcPts val="0"/>
              </a:spcAft>
              <a:buSzPts val="2800"/>
              <a:buNone/>
              <a:defRPr sz="2933">
                <a:solidFill>
                  <a:srgbClr val="000000"/>
                </a:solidFill>
                <a:latin typeface="Muli"/>
                <a:ea typeface="Muli"/>
                <a:cs typeface="Muli"/>
                <a:sym typeface="Muli"/>
              </a:defRPr>
            </a:lvl6pPr>
            <a:lvl7pPr lvl="6" algn="l" rtl="0">
              <a:lnSpc>
                <a:spcPct val="100000"/>
              </a:lnSpc>
              <a:spcBef>
                <a:spcPts val="0"/>
              </a:spcBef>
              <a:spcAft>
                <a:spcPts val="0"/>
              </a:spcAft>
              <a:buSzPts val="2800"/>
              <a:buNone/>
              <a:defRPr sz="2933">
                <a:solidFill>
                  <a:srgbClr val="000000"/>
                </a:solidFill>
                <a:latin typeface="Muli"/>
                <a:ea typeface="Muli"/>
                <a:cs typeface="Muli"/>
                <a:sym typeface="Muli"/>
              </a:defRPr>
            </a:lvl7pPr>
            <a:lvl8pPr lvl="7" algn="l" rtl="0">
              <a:lnSpc>
                <a:spcPct val="100000"/>
              </a:lnSpc>
              <a:spcBef>
                <a:spcPts val="0"/>
              </a:spcBef>
              <a:spcAft>
                <a:spcPts val="0"/>
              </a:spcAft>
              <a:buSzPts val="2800"/>
              <a:buNone/>
              <a:defRPr sz="2933">
                <a:solidFill>
                  <a:srgbClr val="000000"/>
                </a:solidFill>
                <a:latin typeface="Muli"/>
                <a:ea typeface="Muli"/>
                <a:cs typeface="Muli"/>
                <a:sym typeface="Muli"/>
              </a:defRPr>
            </a:lvl8pPr>
            <a:lvl9pPr lvl="8" algn="l" rtl="0">
              <a:lnSpc>
                <a:spcPct val="100000"/>
              </a:lnSpc>
              <a:spcBef>
                <a:spcPts val="0"/>
              </a:spcBef>
              <a:spcAft>
                <a:spcPts val="0"/>
              </a:spcAft>
              <a:buSzPts val="2800"/>
              <a:buNone/>
              <a:defRPr sz="2933">
                <a:solidFill>
                  <a:srgbClr val="000000"/>
                </a:solidFill>
                <a:latin typeface="Muli"/>
                <a:ea typeface="Muli"/>
                <a:cs typeface="Muli"/>
                <a:sym typeface="Muli"/>
              </a:defRPr>
            </a:lvl9pPr>
          </a:lstStyle>
          <a:p>
            <a:endParaRPr/>
          </a:p>
        </p:txBody>
      </p:sp>
      <p:sp>
        <p:nvSpPr>
          <p:cNvPr id="71" name="Google Shape;71;p16"/>
          <p:cNvSpPr txBox="1">
            <a:spLocks noGrp="1"/>
          </p:cNvSpPr>
          <p:nvPr>
            <p:ph type="body" idx="1"/>
          </p:nvPr>
        </p:nvSpPr>
        <p:spPr>
          <a:xfrm>
            <a:off x="5994436" y="2721500"/>
            <a:ext cx="5395600" cy="3176400"/>
          </a:xfrm>
          <a:prstGeom prst="rect">
            <a:avLst/>
          </a:prstGeom>
          <a:noFill/>
          <a:ln>
            <a:noFill/>
          </a:ln>
        </p:spPr>
        <p:txBody>
          <a:bodyPr spcFirstLastPara="1" wrap="square" lIns="0" tIns="0" rIns="0" bIns="0" anchor="t" anchorCtr="0">
            <a:noAutofit/>
          </a:bodyPr>
          <a:lstStyle>
            <a:lvl1pPr marL="609585" lvl="0" indent="-380990" algn="l" rtl="0">
              <a:lnSpc>
                <a:spcPct val="125000"/>
              </a:lnSpc>
              <a:spcBef>
                <a:spcPts val="0"/>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1pPr>
            <a:lvl2pPr marL="1219170" lvl="1"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2pPr>
            <a:lvl3pPr marL="1828754" lvl="2"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3pPr>
            <a:lvl4pPr marL="2438339" lvl="3"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4pPr>
            <a:lvl5pPr marL="3047924" lvl="4"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5pPr>
            <a:lvl6pPr marL="3657509" lvl="5"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6pPr>
            <a:lvl7pPr marL="4267093" lvl="6"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7pPr>
            <a:lvl8pPr marL="4876678" lvl="7"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8pPr>
            <a:lvl9pPr marL="5486263" lvl="8" indent="-380990" algn="l" rtl="0">
              <a:lnSpc>
                <a:spcPct val="125000"/>
              </a:lnSpc>
              <a:spcBef>
                <a:spcPts val="1333"/>
              </a:spcBef>
              <a:spcAft>
                <a:spcPts val="1333"/>
              </a:spcAft>
              <a:buClr>
                <a:srgbClr val="000000"/>
              </a:buClr>
              <a:buSzPts val="900"/>
              <a:buFont typeface="Muli Regular"/>
              <a:buChar char="■"/>
              <a:defRPr sz="1200">
                <a:solidFill>
                  <a:srgbClr val="000000"/>
                </a:solidFill>
                <a:latin typeface="Muli Regular"/>
                <a:ea typeface="Muli Regular"/>
                <a:cs typeface="Muli Regular"/>
                <a:sym typeface="Muli Regular"/>
              </a:defRPr>
            </a:lvl9pPr>
          </a:lstStyle>
          <a:p>
            <a:endParaRPr/>
          </a:p>
        </p:txBody>
      </p:sp>
      <p:sp>
        <p:nvSpPr>
          <p:cNvPr id="72" name="Google Shape;72;p16"/>
          <p:cNvSpPr txBox="1">
            <a:spLocks noGrp="1"/>
          </p:cNvSpPr>
          <p:nvPr>
            <p:ph type="subTitle" idx="2"/>
          </p:nvPr>
        </p:nvSpPr>
        <p:spPr>
          <a:xfrm>
            <a:off x="5994400" y="795767"/>
            <a:ext cx="5395600" cy="3504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76BD22"/>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Tree>
    <p:extLst>
      <p:ext uri="{BB962C8B-B14F-4D97-AF65-F5344CB8AC3E}">
        <p14:creationId xmlns:p14="http://schemas.microsoft.com/office/powerpoint/2010/main" val="22545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4 Content (24)">
  <p:cSld name="04 Content (24)">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7"/>
          <p:cNvSpPr txBox="1"/>
          <p:nvPr/>
        </p:nvSpPr>
        <p:spPr>
          <a:xfrm>
            <a:off x="11117195" y="6157200"/>
            <a:ext cx="27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666666"/>
                </a:solidFill>
                <a:latin typeface="Muli Regular"/>
                <a:ea typeface="Muli Regular"/>
                <a:cs typeface="Muli Regular"/>
                <a:sym typeface="Muli Regular"/>
              </a:rPr>
              <a:pPr marL="0" marR="0" lvl="0" indent="0" algn="r" rtl="0">
                <a:lnSpc>
                  <a:spcPct val="100000"/>
                </a:lnSpc>
                <a:spcBef>
                  <a:spcPts val="0"/>
                </a:spcBef>
                <a:spcAft>
                  <a:spcPts val="0"/>
                </a:spcAft>
                <a:buClr>
                  <a:srgbClr val="000000"/>
                </a:buClr>
                <a:buSzPts val="600"/>
                <a:buFont typeface="Arial"/>
                <a:buNone/>
              </a:pPr>
              <a:t>‹#›</a:t>
            </a:fld>
            <a:endParaRPr sz="800" b="0" i="0" u="none" strike="noStrike" cap="none">
              <a:solidFill>
                <a:srgbClr val="666666"/>
              </a:solidFill>
              <a:latin typeface="Muli Regular"/>
              <a:ea typeface="Muli Regular"/>
              <a:cs typeface="Muli Regular"/>
              <a:sym typeface="Muli Regular"/>
            </a:endParaRPr>
          </a:p>
        </p:txBody>
      </p:sp>
      <p:sp>
        <p:nvSpPr>
          <p:cNvPr id="75" name="Google Shape;75;p17"/>
          <p:cNvSpPr txBox="1"/>
          <p:nvPr/>
        </p:nvSpPr>
        <p:spPr>
          <a:xfrm>
            <a:off x="8894388" y="6157204"/>
            <a:ext cx="222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450"/>
              <a:buFont typeface="Arial"/>
              <a:buNone/>
            </a:pPr>
            <a:r>
              <a:rPr lang="en" sz="600" b="0" i="0" u="none" strike="noStrike" cap="none">
                <a:solidFill>
                  <a:srgbClr val="666666"/>
                </a:solidFill>
                <a:latin typeface="Muli"/>
                <a:ea typeface="Muli"/>
                <a:cs typeface="Muli"/>
                <a:sym typeface="Muli"/>
              </a:rPr>
              <a:t>© 2019 TKWW. All Rights Reserved.</a:t>
            </a:r>
            <a:endParaRPr sz="600" b="0" i="0" u="none" strike="noStrike" cap="none">
              <a:solidFill>
                <a:srgbClr val="666666"/>
              </a:solidFill>
              <a:latin typeface="Muli"/>
              <a:ea typeface="Muli"/>
              <a:cs typeface="Muli"/>
              <a:sym typeface="Muli"/>
            </a:endParaRPr>
          </a:p>
        </p:txBody>
      </p:sp>
      <p:sp>
        <p:nvSpPr>
          <p:cNvPr id="76" name="Google Shape;76;p17"/>
          <p:cNvSpPr txBox="1">
            <a:spLocks noGrp="1"/>
          </p:cNvSpPr>
          <p:nvPr>
            <p:ph type="title"/>
          </p:nvPr>
        </p:nvSpPr>
        <p:spPr>
          <a:xfrm>
            <a:off x="5994400" y="1168767"/>
            <a:ext cx="5395600" cy="155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sz="2667">
                <a:solidFill>
                  <a:srgbClr val="000000"/>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sz="2933">
                <a:solidFill>
                  <a:srgbClr val="000000"/>
                </a:solidFill>
                <a:latin typeface="Muli"/>
                <a:ea typeface="Muli"/>
                <a:cs typeface="Muli"/>
                <a:sym typeface="Muli"/>
              </a:defRPr>
            </a:lvl2pPr>
            <a:lvl3pPr lvl="2" algn="l" rtl="0">
              <a:lnSpc>
                <a:spcPct val="100000"/>
              </a:lnSpc>
              <a:spcBef>
                <a:spcPts val="0"/>
              </a:spcBef>
              <a:spcAft>
                <a:spcPts val="0"/>
              </a:spcAft>
              <a:buSzPts val="2800"/>
              <a:buNone/>
              <a:defRPr sz="2933">
                <a:solidFill>
                  <a:srgbClr val="000000"/>
                </a:solidFill>
                <a:latin typeface="Muli"/>
                <a:ea typeface="Muli"/>
                <a:cs typeface="Muli"/>
                <a:sym typeface="Muli"/>
              </a:defRPr>
            </a:lvl3pPr>
            <a:lvl4pPr lvl="3" algn="l" rtl="0">
              <a:lnSpc>
                <a:spcPct val="100000"/>
              </a:lnSpc>
              <a:spcBef>
                <a:spcPts val="0"/>
              </a:spcBef>
              <a:spcAft>
                <a:spcPts val="0"/>
              </a:spcAft>
              <a:buSzPts val="2800"/>
              <a:buNone/>
              <a:defRPr sz="2933">
                <a:solidFill>
                  <a:srgbClr val="000000"/>
                </a:solidFill>
                <a:latin typeface="Muli"/>
                <a:ea typeface="Muli"/>
                <a:cs typeface="Muli"/>
                <a:sym typeface="Muli"/>
              </a:defRPr>
            </a:lvl4pPr>
            <a:lvl5pPr lvl="4" algn="l" rtl="0">
              <a:lnSpc>
                <a:spcPct val="100000"/>
              </a:lnSpc>
              <a:spcBef>
                <a:spcPts val="0"/>
              </a:spcBef>
              <a:spcAft>
                <a:spcPts val="0"/>
              </a:spcAft>
              <a:buSzPts val="2800"/>
              <a:buNone/>
              <a:defRPr sz="2933">
                <a:solidFill>
                  <a:srgbClr val="000000"/>
                </a:solidFill>
                <a:latin typeface="Muli"/>
                <a:ea typeface="Muli"/>
                <a:cs typeface="Muli"/>
                <a:sym typeface="Muli"/>
              </a:defRPr>
            </a:lvl5pPr>
            <a:lvl6pPr lvl="5" algn="l" rtl="0">
              <a:lnSpc>
                <a:spcPct val="100000"/>
              </a:lnSpc>
              <a:spcBef>
                <a:spcPts val="0"/>
              </a:spcBef>
              <a:spcAft>
                <a:spcPts val="0"/>
              </a:spcAft>
              <a:buSzPts val="2800"/>
              <a:buNone/>
              <a:defRPr sz="2933">
                <a:solidFill>
                  <a:srgbClr val="000000"/>
                </a:solidFill>
                <a:latin typeface="Muli"/>
                <a:ea typeface="Muli"/>
                <a:cs typeface="Muli"/>
                <a:sym typeface="Muli"/>
              </a:defRPr>
            </a:lvl6pPr>
            <a:lvl7pPr lvl="6" algn="l" rtl="0">
              <a:lnSpc>
                <a:spcPct val="100000"/>
              </a:lnSpc>
              <a:spcBef>
                <a:spcPts val="0"/>
              </a:spcBef>
              <a:spcAft>
                <a:spcPts val="0"/>
              </a:spcAft>
              <a:buSzPts val="2800"/>
              <a:buNone/>
              <a:defRPr sz="2933">
                <a:solidFill>
                  <a:srgbClr val="000000"/>
                </a:solidFill>
                <a:latin typeface="Muli"/>
                <a:ea typeface="Muli"/>
                <a:cs typeface="Muli"/>
                <a:sym typeface="Muli"/>
              </a:defRPr>
            </a:lvl7pPr>
            <a:lvl8pPr lvl="7" algn="l" rtl="0">
              <a:lnSpc>
                <a:spcPct val="100000"/>
              </a:lnSpc>
              <a:spcBef>
                <a:spcPts val="0"/>
              </a:spcBef>
              <a:spcAft>
                <a:spcPts val="0"/>
              </a:spcAft>
              <a:buSzPts val="2800"/>
              <a:buNone/>
              <a:defRPr sz="2933">
                <a:solidFill>
                  <a:srgbClr val="000000"/>
                </a:solidFill>
                <a:latin typeface="Muli"/>
                <a:ea typeface="Muli"/>
                <a:cs typeface="Muli"/>
                <a:sym typeface="Muli"/>
              </a:defRPr>
            </a:lvl8pPr>
            <a:lvl9pPr lvl="8" algn="l" rtl="0">
              <a:lnSpc>
                <a:spcPct val="100000"/>
              </a:lnSpc>
              <a:spcBef>
                <a:spcPts val="0"/>
              </a:spcBef>
              <a:spcAft>
                <a:spcPts val="0"/>
              </a:spcAft>
              <a:buSzPts val="2800"/>
              <a:buNone/>
              <a:defRPr sz="2933">
                <a:solidFill>
                  <a:srgbClr val="000000"/>
                </a:solidFill>
                <a:latin typeface="Muli"/>
                <a:ea typeface="Muli"/>
                <a:cs typeface="Muli"/>
                <a:sym typeface="Muli"/>
              </a:defRPr>
            </a:lvl9pPr>
          </a:lstStyle>
          <a:p>
            <a:endParaRPr/>
          </a:p>
        </p:txBody>
      </p:sp>
      <p:sp>
        <p:nvSpPr>
          <p:cNvPr id="77" name="Google Shape;77;p17"/>
          <p:cNvSpPr txBox="1">
            <a:spLocks noGrp="1"/>
          </p:cNvSpPr>
          <p:nvPr>
            <p:ph type="body" idx="1"/>
          </p:nvPr>
        </p:nvSpPr>
        <p:spPr>
          <a:xfrm>
            <a:off x="5994436" y="2721500"/>
            <a:ext cx="5395600" cy="3176400"/>
          </a:xfrm>
          <a:prstGeom prst="rect">
            <a:avLst/>
          </a:prstGeom>
          <a:noFill/>
          <a:ln>
            <a:noFill/>
          </a:ln>
        </p:spPr>
        <p:txBody>
          <a:bodyPr spcFirstLastPara="1" wrap="square" lIns="0" tIns="0" rIns="0" bIns="0" anchor="t" anchorCtr="0">
            <a:noAutofit/>
          </a:bodyPr>
          <a:lstStyle>
            <a:lvl1pPr marL="609585" lvl="0" indent="-380990" algn="l" rtl="0">
              <a:lnSpc>
                <a:spcPct val="125000"/>
              </a:lnSpc>
              <a:spcBef>
                <a:spcPts val="0"/>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1pPr>
            <a:lvl2pPr marL="1219170" lvl="1"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2pPr>
            <a:lvl3pPr marL="1828754" lvl="2"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3pPr>
            <a:lvl4pPr marL="2438339" lvl="3"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4pPr>
            <a:lvl5pPr marL="3047924" lvl="4"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5pPr>
            <a:lvl6pPr marL="3657509" lvl="5"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6pPr>
            <a:lvl7pPr marL="4267093" lvl="6"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7pPr>
            <a:lvl8pPr marL="4876678" lvl="7"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8pPr>
            <a:lvl9pPr marL="5486263" lvl="8" indent="-380990" algn="l" rtl="0">
              <a:lnSpc>
                <a:spcPct val="125000"/>
              </a:lnSpc>
              <a:spcBef>
                <a:spcPts val="1333"/>
              </a:spcBef>
              <a:spcAft>
                <a:spcPts val="1333"/>
              </a:spcAft>
              <a:buClr>
                <a:srgbClr val="000000"/>
              </a:buClr>
              <a:buSzPts val="900"/>
              <a:buFont typeface="Muli Regular"/>
              <a:buChar char="■"/>
              <a:defRPr sz="1200">
                <a:solidFill>
                  <a:srgbClr val="000000"/>
                </a:solidFill>
                <a:latin typeface="Muli Regular"/>
                <a:ea typeface="Muli Regular"/>
                <a:cs typeface="Muli Regular"/>
                <a:sym typeface="Muli Regular"/>
              </a:defRPr>
            </a:lvl9pPr>
          </a:lstStyle>
          <a:p>
            <a:endParaRPr/>
          </a:p>
        </p:txBody>
      </p:sp>
      <p:sp>
        <p:nvSpPr>
          <p:cNvPr id="78" name="Google Shape;78;p17"/>
          <p:cNvSpPr txBox="1">
            <a:spLocks noGrp="1"/>
          </p:cNvSpPr>
          <p:nvPr>
            <p:ph type="subTitle" idx="2"/>
          </p:nvPr>
        </p:nvSpPr>
        <p:spPr>
          <a:xfrm>
            <a:off x="5994400" y="795767"/>
            <a:ext cx="5395600" cy="3504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76BD22"/>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Tree>
    <p:extLst>
      <p:ext uri="{BB962C8B-B14F-4D97-AF65-F5344CB8AC3E}">
        <p14:creationId xmlns:p14="http://schemas.microsoft.com/office/powerpoint/2010/main" val="1069745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2 Title (3)">
  <p:cSld name="02 Title (3)">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802000" y="3737533"/>
            <a:ext cx="5303200" cy="1072800"/>
          </a:xfrm>
          <a:prstGeom prst="rect">
            <a:avLst/>
          </a:prstGeom>
          <a:noFill/>
          <a:ln>
            <a:noFill/>
          </a:ln>
        </p:spPr>
        <p:txBody>
          <a:bodyPr spcFirstLastPara="1" wrap="square" lIns="0" tIns="0" rIns="0" bIns="0" anchor="t" anchorCtr="0">
            <a:noAutofit/>
          </a:bodyPr>
          <a:lstStyle>
            <a:lvl1pPr marL="609585" lvl="0"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1pPr>
            <a:lvl2pPr marL="1219170" lvl="1"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2pPr>
            <a:lvl3pPr marL="1828754" lvl="2"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3pPr>
            <a:lvl4pPr marL="2438339" lvl="3"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4pPr>
            <a:lvl5pPr marL="3047924" lvl="4"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5pPr>
            <a:lvl6pPr marL="3657509" lvl="5"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6pPr>
            <a:lvl7pPr marL="4267093" lvl="6"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7pPr>
            <a:lvl8pPr marL="4876678" lvl="7"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8pPr>
            <a:lvl9pPr marL="5486263" lvl="8" indent="-423323" algn="l" rtl="0">
              <a:lnSpc>
                <a:spcPct val="125000"/>
              </a:lnSpc>
              <a:spcBef>
                <a:spcPts val="0"/>
              </a:spcBef>
              <a:spcAft>
                <a:spcPts val="0"/>
              </a:spcAft>
              <a:buClr>
                <a:srgbClr val="FFFFFF"/>
              </a:buClr>
              <a:buSzPts val="1400"/>
              <a:buFont typeface="Muli Regular"/>
              <a:buChar char="■"/>
              <a:defRPr sz="1867">
                <a:solidFill>
                  <a:srgbClr val="FFFFFF"/>
                </a:solidFill>
                <a:latin typeface="Muli Regular"/>
                <a:ea typeface="Muli Regular"/>
                <a:cs typeface="Muli Regular"/>
                <a:sym typeface="Muli Regular"/>
              </a:defRPr>
            </a:lvl9pPr>
          </a:lstStyle>
          <a:p>
            <a:endParaRPr/>
          </a:p>
        </p:txBody>
      </p:sp>
      <p:sp>
        <p:nvSpPr>
          <p:cNvPr id="99" name="Google Shape;99;p21"/>
          <p:cNvSpPr txBox="1">
            <a:spLocks noGrp="1"/>
          </p:cNvSpPr>
          <p:nvPr>
            <p:ph type="subTitle" idx="2"/>
          </p:nvPr>
        </p:nvSpPr>
        <p:spPr>
          <a:xfrm>
            <a:off x="807443" y="795767"/>
            <a:ext cx="5294000" cy="3100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A3D55F"/>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
        <p:nvSpPr>
          <p:cNvPr id="100" name="Google Shape;100;p21"/>
          <p:cNvSpPr txBox="1">
            <a:spLocks noGrp="1"/>
          </p:cNvSpPr>
          <p:nvPr>
            <p:ph type="title"/>
          </p:nvPr>
        </p:nvSpPr>
        <p:spPr>
          <a:xfrm>
            <a:off x="791115" y="1258333"/>
            <a:ext cx="7015600" cy="2176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a:solidFill>
                  <a:srgbClr val="FFFFFF"/>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a:latin typeface="Muli"/>
                <a:ea typeface="Muli"/>
                <a:cs typeface="Muli"/>
                <a:sym typeface="Muli"/>
              </a:defRPr>
            </a:lvl2pPr>
            <a:lvl3pPr lvl="2" algn="l" rtl="0">
              <a:lnSpc>
                <a:spcPct val="100000"/>
              </a:lnSpc>
              <a:spcBef>
                <a:spcPts val="0"/>
              </a:spcBef>
              <a:spcAft>
                <a:spcPts val="0"/>
              </a:spcAft>
              <a:buSzPts val="2800"/>
              <a:buNone/>
              <a:defRPr>
                <a:latin typeface="Muli"/>
                <a:ea typeface="Muli"/>
                <a:cs typeface="Muli"/>
                <a:sym typeface="Muli"/>
              </a:defRPr>
            </a:lvl3pPr>
            <a:lvl4pPr lvl="3" algn="l" rtl="0">
              <a:lnSpc>
                <a:spcPct val="100000"/>
              </a:lnSpc>
              <a:spcBef>
                <a:spcPts val="0"/>
              </a:spcBef>
              <a:spcAft>
                <a:spcPts val="0"/>
              </a:spcAft>
              <a:buSzPts val="2800"/>
              <a:buNone/>
              <a:defRPr>
                <a:latin typeface="Muli"/>
                <a:ea typeface="Muli"/>
                <a:cs typeface="Muli"/>
                <a:sym typeface="Muli"/>
              </a:defRPr>
            </a:lvl4pPr>
            <a:lvl5pPr lvl="4" algn="l" rtl="0">
              <a:lnSpc>
                <a:spcPct val="100000"/>
              </a:lnSpc>
              <a:spcBef>
                <a:spcPts val="0"/>
              </a:spcBef>
              <a:spcAft>
                <a:spcPts val="0"/>
              </a:spcAft>
              <a:buSzPts val="2800"/>
              <a:buNone/>
              <a:defRPr>
                <a:latin typeface="Muli"/>
                <a:ea typeface="Muli"/>
                <a:cs typeface="Muli"/>
                <a:sym typeface="Muli"/>
              </a:defRPr>
            </a:lvl5pPr>
            <a:lvl6pPr lvl="5" algn="l" rtl="0">
              <a:lnSpc>
                <a:spcPct val="100000"/>
              </a:lnSpc>
              <a:spcBef>
                <a:spcPts val="0"/>
              </a:spcBef>
              <a:spcAft>
                <a:spcPts val="0"/>
              </a:spcAft>
              <a:buSzPts val="2800"/>
              <a:buNone/>
              <a:defRPr>
                <a:latin typeface="Muli"/>
                <a:ea typeface="Muli"/>
                <a:cs typeface="Muli"/>
                <a:sym typeface="Muli"/>
              </a:defRPr>
            </a:lvl6pPr>
            <a:lvl7pPr lvl="6" algn="l" rtl="0">
              <a:lnSpc>
                <a:spcPct val="100000"/>
              </a:lnSpc>
              <a:spcBef>
                <a:spcPts val="0"/>
              </a:spcBef>
              <a:spcAft>
                <a:spcPts val="0"/>
              </a:spcAft>
              <a:buSzPts val="2800"/>
              <a:buNone/>
              <a:defRPr>
                <a:latin typeface="Muli"/>
                <a:ea typeface="Muli"/>
                <a:cs typeface="Muli"/>
                <a:sym typeface="Muli"/>
              </a:defRPr>
            </a:lvl7pPr>
            <a:lvl8pPr lvl="7" algn="l" rtl="0">
              <a:lnSpc>
                <a:spcPct val="100000"/>
              </a:lnSpc>
              <a:spcBef>
                <a:spcPts val="0"/>
              </a:spcBef>
              <a:spcAft>
                <a:spcPts val="0"/>
              </a:spcAft>
              <a:buSzPts val="2800"/>
              <a:buNone/>
              <a:defRPr>
                <a:latin typeface="Muli"/>
                <a:ea typeface="Muli"/>
                <a:cs typeface="Muli"/>
                <a:sym typeface="Muli"/>
              </a:defRPr>
            </a:lvl8pPr>
            <a:lvl9pPr lvl="8" algn="l" rtl="0">
              <a:lnSpc>
                <a:spcPct val="100000"/>
              </a:lnSpc>
              <a:spcBef>
                <a:spcPts val="0"/>
              </a:spcBef>
              <a:spcAft>
                <a:spcPts val="0"/>
              </a:spcAft>
              <a:buSzPts val="2800"/>
              <a:buNone/>
              <a:defRPr>
                <a:latin typeface="Muli"/>
                <a:ea typeface="Muli"/>
                <a:cs typeface="Muli"/>
                <a:sym typeface="Muli"/>
              </a:defRPr>
            </a:lvl9pPr>
          </a:lstStyle>
          <a:p>
            <a:endParaRPr/>
          </a:p>
        </p:txBody>
      </p:sp>
      <p:pic>
        <p:nvPicPr>
          <p:cNvPr id="101" name="Google Shape;101;p21"/>
          <p:cNvPicPr preferRelativeResize="0"/>
          <p:nvPr/>
        </p:nvPicPr>
        <p:blipFill rotWithShape="1">
          <a:blip r:embed="rId3">
            <a:alphaModFix/>
          </a:blip>
          <a:srcRect/>
          <a:stretch/>
        </p:blipFill>
        <p:spPr>
          <a:xfrm>
            <a:off x="802000" y="5531200"/>
            <a:ext cx="1525560" cy="524800"/>
          </a:xfrm>
          <a:prstGeom prst="rect">
            <a:avLst/>
          </a:prstGeom>
          <a:noFill/>
          <a:ln>
            <a:noFill/>
          </a:ln>
        </p:spPr>
      </p:pic>
    </p:spTree>
    <p:extLst>
      <p:ext uri="{BB962C8B-B14F-4D97-AF65-F5344CB8AC3E}">
        <p14:creationId xmlns:p14="http://schemas.microsoft.com/office/powerpoint/2010/main" val="3641223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4 Content (8)">
  <p:cSld name="04 Content (8)">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2"/>
          <p:cNvSpPr txBox="1"/>
          <p:nvPr/>
        </p:nvSpPr>
        <p:spPr>
          <a:xfrm>
            <a:off x="11117195" y="6157200"/>
            <a:ext cx="27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666666"/>
                </a:solidFill>
                <a:latin typeface="Muli Regular"/>
                <a:ea typeface="Muli Regular"/>
                <a:cs typeface="Muli Regular"/>
                <a:sym typeface="Muli Regular"/>
              </a:rPr>
              <a:pPr marL="0" marR="0" lvl="0" indent="0" algn="r" rtl="0">
                <a:lnSpc>
                  <a:spcPct val="100000"/>
                </a:lnSpc>
                <a:spcBef>
                  <a:spcPts val="0"/>
                </a:spcBef>
                <a:spcAft>
                  <a:spcPts val="0"/>
                </a:spcAft>
                <a:buClr>
                  <a:srgbClr val="000000"/>
                </a:buClr>
                <a:buSzPts val="600"/>
                <a:buFont typeface="Arial"/>
                <a:buNone/>
              </a:pPr>
              <a:t>‹#›</a:t>
            </a:fld>
            <a:endParaRPr sz="800" b="0" i="0" u="none" strike="noStrike" cap="none">
              <a:solidFill>
                <a:srgbClr val="666666"/>
              </a:solidFill>
              <a:latin typeface="Muli Regular"/>
              <a:ea typeface="Muli Regular"/>
              <a:cs typeface="Muli Regular"/>
              <a:sym typeface="Muli Regular"/>
            </a:endParaRPr>
          </a:p>
        </p:txBody>
      </p:sp>
      <p:sp>
        <p:nvSpPr>
          <p:cNvPr id="104" name="Google Shape;104;p22"/>
          <p:cNvSpPr txBox="1"/>
          <p:nvPr/>
        </p:nvSpPr>
        <p:spPr>
          <a:xfrm>
            <a:off x="8894388" y="6157204"/>
            <a:ext cx="2222800" cy="396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450"/>
              <a:buFont typeface="Arial"/>
              <a:buNone/>
            </a:pPr>
            <a:r>
              <a:rPr lang="en" sz="600" b="0" i="0" u="none" strike="noStrike" cap="none">
                <a:solidFill>
                  <a:srgbClr val="666666"/>
                </a:solidFill>
                <a:latin typeface="Muli"/>
                <a:ea typeface="Muli"/>
                <a:cs typeface="Muli"/>
                <a:sym typeface="Muli"/>
              </a:rPr>
              <a:t>© 2019 TKWW. All Rights Reserved.</a:t>
            </a:r>
            <a:endParaRPr sz="600" b="0" i="0" u="none" strike="noStrike" cap="none">
              <a:solidFill>
                <a:srgbClr val="666666"/>
              </a:solidFill>
              <a:latin typeface="Muli"/>
              <a:ea typeface="Muli"/>
              <a:cs typeface="Muli"/>
              <a:sym typeface="Muli"/>
            </a:endParaRPr>
          </a:p>
        </p:txBody>
      </p:sp>
      <p:sp>
        <p:nvSpPr>
          <p:cNvPr id="105" name="Google Shape;105;p22"/>
          <p:cNvSpPr txBox="1">
            <a:spLocks noGrp="1"/>
          </p:cNvSpPr>
          <p:nvPr>
            <p:ph type="title"/>
          </p:nvPr>
        </p:nvSpPr>
        <p:spPr>
          <a:xfrm>
            <a:off x="5994400" y="1168767"/>
            <a:ext cx="5395600" cy="155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sz="2667">
                <a:solidFill>
                  <a:srgbClr val="000000"/>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sz="2933">
                <a:solidFill>
                  <a:srgbClr val="000000"/>
                </a:solidFill>
                <a:latin typeface="Muli"/>
                <a:ea typeface="Muli"/>
                <a:cs typeface="Muli"/>
                <a:sym typeface="Muli"/>
              </a:defRPr>
            </a:lvl2pPr>
            <a:lvl3pPr lvl="2" algn="l" rtl="0">
              <a:lnSpc>
                <a:spcPct val="100000"/>
              </a:lnSpc>
              <a:spcBef>
                <a:spcPts val="0"/>
              </a:spcBef>
              <a:spcAft>
                <a:spcPts val="0"/>
              </a:spcAft>
              <a:buSzPts val="2800"/>
              <a:buNone/>
              <a:defRPr sz="2933">
                <a:solidFill>
                  <a:srgbClr val="000000"/>
                </a:solidFill>
                <a:latin typeface="Muli"/>
                <a:ea typeface="Muli"/>
                <a:cs typeface="Muli"/>
                <a:sym typeface="Muli"/>
              </a:defRPr>
            </a:lvl3pPr>
            <a:lvl4pPr lvl="3" algn="l" rtl="0">
              <a:lnSpc>
                <a:spcPct val="100000"/>
              </a:lnSpc>
              <a:spcBef>
                <a:spcPts val="0"/>
              </a:spcBef>
              <a:spcAft>
                <a:spcPts val="0"/>
              </a:spcAft>
              <a:buSzPts val="2800"/>
              <a:buNone/>
              <a:defRPr sz="2933">
                <a:solidFill>
                  <a:srgbClr val="000000"/>
                </a:solidFill>
                <a:latin typeface="Muli"/>
                <a:ea typeface="Muli"/>
                <a:cs typeface="Muli"/>
                <a:sym typeface="Muli"/>
              </a:defRPr>
            </a:lvl4pPr>
            <a:lvl5pPr lvl="4" algn="l" rtl="0">
              <a:lnSpc>
                <a:spcPct val="100000"/>
              </a:lnSpc>
              <a:spcBef>
                <a:spcPts val="0"/>
              </a:spcBef>
              <a:spcAft>
                <a:spcPts val="0"/>
              </a:spcAft>
              <a:buSzPts val="2800"/>
              <a:buNone/>
              <a:defRPr sz="2933">
                <a:solidFill>
                  <a:srgbClr val="000000"/>
                </a:solidFill>
                <a:latin typeface="Muli"/>
                <a:ea typeface="Muli"/>
                <a:cs typeface="Muli"/>
                <a:sym typeface="Muli"/>
              </a:defRPr>
            </a:lvl5pPr>
            <a:lvl6pPr lvl="5" algn="l" rtl="0">
              <a:lnSpc>
                <a:spcPct val="100000"/>
              </a:lnSpc>
              <a:spcBef>
                <a:spcPts val="0"/>
              </a:spcBef>
              <a:spcAft>
                <a:spcPts val="0"/>
              </a:spcAft>
              <a:buSzPts val="2800"/>
              <a:buNone/>
              <a:defRPr sz="2933">
                <a:solidFill>
                  <a:srgbClr val="000000"/>
                </a:solidFill>
                <a:latin typeface="Muli"/>
                <a:ea typeface="Muli"/>
                <a:cs typeface="Muli"/>
                <a:sym typeface="Muli"/>
              </a:defRPr>
            </a:lvl6pPr>
            <a:lvl7pPr lvl="6" algn="l" rtl="0">
              <a:lnSpc>
                <a:spcPct val="100000"/>
              </a:lnSpc>
              <a:spcBef>
                <a:spcPts val="0"/>
              </a:spcBef>
              <a:spcAft>
                <a:spcPts val="0"/>
              </a:spcAft>
              <a:buSzPts val="2800"/>
              <a:buNone/>
              <a:defRPr sz="2933">
                <a:solidFill>
                  <a:srgbClr val="000000"/>
                </a:solidFill>
                <a:latin typeface="Muli"/>
                <a:ea typeface="Muli"/>
                <a:cs typeface="Muli"/>
                <a:sym typeface="Muli"/>
              </a:defRPr>
            </a:lvl7pPr>
            <a:lvl8pPr lvl="7" algn="l" rtl="0">
              <a:lnSpc>
                <a:spcPct val="100000"/>
              </a:lnSpc>
              <a:spcBef>
                <a:spcPts val="0"/>
              </a:spcBef>
              <a:spcAft>
                <a:spcPts val="0"/>
              </a:spcAft>
              <a:buSzPts val="2800"/>
              <a:buNone/>
              <a:defRPr sz="2933">
                <a:solidFill>
                  <a:srgbClr val="000000"/>
                </a:solidFill>
                <a:latin typeface="Muli"/>
                <a:ea typeface="Muli"/>
                <a:cs typeface="Muli"/>
                <a:sym typeface="Muli"/>
              </a:defRPr>
            </a:lvl8pPr>
            <a:lvl9pPr lvl="8" algn="l" rtl="0">
              <a:lnSpc>
                <a:spcPct val="100000"/>
              </a:lnSpc>
              <a:spcBef>
                <a:spcPts val="0"/>
              </a:spcBef>
              <a:spcAft>
                <a:spcPts val="0"/>
              </a:spcAft>
              <a:buSzPts val="2800"/>
              <a:buNone/>
              <a:defRPr sz="2933">
                <a:solidFill>
                  <a:srgbClr val="000000"/>
                </a:solidFill>
                <a:latin typeface="Muli"/>
                <a:ea typeface="Muli"/>
                <a:cs typeface="Muli"/>
                <a:sym typeface="Muli"/>
              </a:defRPr>
            </a:lvl9pPr>
          </a:lstStyle>
          <a:p>
            <a:endParaRPr/>
          </a:p>
        </p:txBody>
      </p:sp>
      <p:sp>
        <p:nvSpPr>
          <p:cNvPr id="106" name="Google Shape;106;p22"/>
          <p:cNvSpPr txBox="1">
            <a:spLocks noGrp="1"/>
          </p:cNvSpPr>
          <p:nvPr>
            <p:ph type="body" idx="1"/>
          </p:nvPr>
        </p:nvSpPr>
        <p:spPr>
          <a:xfrm>
            <a:off x="5994436" y="2721500"/>
            <a:ext cx="5395600" cy="3176400"/>
          </a:xfrm>
          <a:prstGeom prst="rect">
            <a:avLst/>
          </a:prstGeom>
          <a:noFill/>
          <a:ln>
            <a:noFill/>
          </a:ln>
        </p:spPr>
        <p:txBody>
          <a:bodyPr spcFirstLastPara="1" wrap="square" lIns="0" tIns="0" rIns="0" bIns="0" anchor="t" anchorCtr="0">
            <a:noAutofit/>
          </a:bodyPr>
          <a:lstStyle>
            <a:lvl1pPr marL="609585" lvl="0" indent="-380990" algn="l" rtl="0">
              <a:lnSpc>
                <a:spcPct val="125000"/>
              </a:lnSpc>
              <a:spcBef>
                <a:spcPts val="0"/>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1pPr>
            <a:lvl2pPr marL="1219170" lvl="1"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2pPr>
            <a:lvl3pPr marL="1828754" lvl="2"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3pPr>
            <a:lvl4pPr marL="2438339" lvl="3"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4pPr>
            <a:lvl5pPr marL="3047924" lvl="4"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5pPr>
            <a:lvl6pPr marL="3657509" lvl="5"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6pPr>
            <a:lvl7pPr marL="4267093" lvl="6"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7pPr>
            <a:lvl8pPr marL="4876678" lvl="7"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8pPr>
            <a:lvl9pPr marL="5486263" lvl="8" indent="-380990" algn="l" rtl="0">
              <a:lnSpc>
                <a:spcPct val="125000"/>
              </a:lnSpc>
              <a:spcBef>
                <a:spcPts val="1333"/>
              </a:spcBef>
              <a:spcAft>
                <a:spcPts val="1333"/>
              </a:spcAft>
              <a:buClr>
                <a:srgbClr val="000000"/>
              </a:buClr>
              <a:buSzPts val="900"/>
              <a:buFont typeface="Muli Regular"/>
              <a:buChar char="■"/>
              <a:defRPr sz="1200">
                <a:solidFill>
                  <a:srgbClr val="000000"/>
                </a:solidFill>
                <a:latin typeface="Muli Regular"/>
                <a:ea typeface="Muli Regular"/>
                <a:cs typeface="Muli Regular"/>
                <a:sym typeface="Muli Regular"/>
              </a:defRPr>
            </a:lvl9pPr>
          </a:lstStyle>
          <a:p>
            <a:endParaRPr/>
          </a:p>
        </p:txBody>
      </p:sp>
      <p:sp>
        <p:nvSpPr>
          <p:cNvPr id="107" name="Google Shape;107;p22"/>
          <p:cNvSpPr txBox="1">
            <a:spLocks noGrp="1"/>
          </p:cNvSpPr>
          <p:nvPr>
            <p:ph type="subTitle" idx="2"/>
          </p:nvPr>
        </p:nvSpPr>
        <p:spPr>
          <a:xfrm>
            <a:off x="5994400" y="795767"/>
            <a:ext cx="5395600" cy="3504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76BD22"/>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solidFill>
                  <a:srgbClr val="76BD22"/>
                </a:solidFill>
              </a:defRPr>
            </a:lvl2pPr>
            <a:lvl3pPr lvl="2" algn="l" rtl="0">
              <a:lnSpc>
                <a:spcPct val="115000"/>
              </a:lnSpc>
              <a:spcBef>
                <a:spcPts val="2133"/>
              </a:spcBef>
              <a:spcAft>
                <a:spcPts val="0"/>
              </a:spcAft>
              <a:buSzPts val="900"/>
              <a:buNone/>
              <a:defRPr>
                <a:solidFill>
                  <a:srgbClr val="76BD22"/>
                </a:solidFill>
              </a:defRPr>
            </a:lvl3pPr>
            <a:lvl4pPr lvl="3" algn="l" rtl="0">
              <a:lnSpc>
                <a:spcPct val="115000"/>
              </a:lnSpc>
              <a:spcBef>
                <a:spcPts val="2133"/>
              </a:spcBef>
              <a:spcAft>
                <a:spcPts val="0"/>
              </a:spcAft>
              <a:buSzPts val="900"/>
              <a:buNone/>
              <a:defRPr>
                <a:solidFill>
                  <a:srgbClr val="76BD22"/>
                </a:solidFill>
              </a:defRPr>
            </a:lvl4pPr>
            <a:lvl5pPr lvl="4" algn="l" rtl="0">
              <a:lnSpc>
                <a:spcPct val="115000"/>
              </a:lnSpc>
              <a:spcBef>
                <a:spcPts val="2133"/>
              </a:spcBef>
              <a:spcAft>
                <a:spcPts val="0"/>
              </a:spcAft>
              <a:buSzPts val="900"/>
              <a:buNone/>
              <a:defRPr>
                <a:solidFill>
                  <a:srgbClr val="76BD22"/>
                </a:solidFill>
              </a:defRPr>
            </a:lvl5pPr>
            <a:lvl6pPr lvl="5" algn="l" rtl="0">
              <a:lnSpc>
                <a:spcPct val="115000"/>
              </a:lnSpc>
              <a:spcBef>
                <a:spcPts val="2133"/>
              </a:spcBef>
              <a:spcAft>
                <a:spcPts val="0"/>
              </a:spcAft>
              <a:buSzPts val="900"/>
              <a:buNone/>
              <a:defRPr>
                <a:solidFill>
                  <a:srgbClr val="76BD22"/>
                </a:solidFill>
              </a:defRPr>
            </a:lvl6pPr>
            <a:lvl7pPr lvl="6" algn="l" rtl="0">
              <a:lnSpc>
                <a:spcPct val="115000"/>
              </a:lnSpc>
              <a:spcBef>
                <a:spcPts val="2133"/>
              </a:spcBef>
              <a:spcAft>
                <a:spcPts val="0"/>
              </a:spcAft>
              <a:buSzPts val="900"/>
              <a:buNone/>
              <a:defRPr>
                <a:solidFill>
                  <a:srgbClr val="76BD22"/>
                </a:solidFill>
              </a:defRPr>
            </a:lvl7pPr>
            <a:lvl8pPr lvl="7" algn="l" rtl="0">
              <a:lnSpc>
                <a:spcPct val="115000"/>
              </a:lnSpc>
              <a:spcBef>
                <a:spcPts val="2133"/>
              </a:spcBef>
              <a:spcAft>
                <a:spcPts val="0"/>
              </a:spcAft>
              <a:buSzPts val="900"/>
              <a:buNone/>
              <a:defRPr>
                <a:solidFill>
                  <a:srgbClr val="76BD22"/>
                </a:solidFill>
              </a:defRPr>
            </a:lvl8pPr>
            <a:lvl9pPr lvl="8" algn="l" rtl="0">
              <a:lnSpc>
                <a:spcPct val="115000"/>
              </a:lnSpc>
              <a:spcBef>
                <a:spcPts val="2133"/>
              </a:spcBef>
              <a:spcAft>
                <a:spcPts val="2133"/>
              </a:spcAft>
              <a:buSzPts val="900"/>
              <a:buNone/>
              <a:defRPr>
                <a:solidFill>
                  <a:srgbClr val="76BD22"/>
                </a:solidFill>
              </a:defRPr>
            </a:lvl9pPr>
          </a:lstStyle>
          <a:p>
            <a:endParaRPr/>
          </a:p>
        </p:txBody>
      </p:sp>
    </p:spTree>
    <p:extLst>
      <p:ext uri="{BB962C8B-B14F-4D97-AF65-F5344CB8AC3E}">
        <p14:creationId xmlns:p14="http://schemas.microsoft.com/office/powerpoint/2010/main" val="100405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1A93-72C0-4B32-97F2-FCE7D8B974E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D606FAE-BFD5-4C55-87B5-C33AF0C76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5D7C242-A7E8-467F-91FB-44F782174AFE}"/>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5" name="Footer Placeholder 4">
            <a:extLst>
              <a:ext uri="{FF2B5EF4-FFF2-40B4-BE49-F238E27FC236}">
                <a16:creationId xmlns:a16="http://schemas.microsoft.com/office/drawing/2014/main" id="{75C4ADB9-A260-49C6-952E-00892D17E5F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56D3697-F4A1-46E3-A7CB-B6EF7F0C2A5B}"/>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2835622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4 Content (2)">
  <p:cSld name="04 Content (2)">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3"/>
          <p:cNvSpPr txBox="1"/>
          <p:nvPr/>
        </p:nvSpPr>
        <p:spPr>
          <a:xfrm>
            <a:off x="801661" y="6157200"/>
            <a:ext cx="272800" cy="39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666666"/>
                </a:solidFill>
                <a:latin typeface="Muli Regular"/>
                <a:ea typeface="Muli Regular"/>
                <a:cs typeface="Muli Regular"/>
                <a:sym typeface="Muli Regular"/>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666666"/>
              </a:solidFill>
              <a:latin typeface="Muli Regular"/>
              <a:ea typeface="Muli Regular"/>
              <a:cs typeface="Muli Regular"/>
              <a:sym typeface="Muli Regular"/>
            </a:endParaRPr>
          </a:p>
        </p:txBody>
      </p:sp>
      <p:sp>
        <p:nvSpPr>
          <p:cNvPr id="110" name="Google Shape;110;p23"/>
          <p:cNvSpPr txBox="1"/>
          <p:nvPr/>
        </p:nvSpPr>
        <p:spPr>
          <a:xfrm>
            <a:off x="1074455" y="6157204"/>
            <a:ext cx="2222800" cy="39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450"/>
              <a:buFont typeface="Arial"/>
              <a:buNone/>
            </a:pPr>
            <a:r>
              <a:rPr lang="en" sz="600" b="0" i="0" u="none" strike="noStrike" cap="none">
                <a:solidFill>
                  <a:srgbClr val="666666"/>
                </a:solidFill>
                <a:latin typeface="Muli"/>
                <a:ea typeface="Muli"/>
                <a:cs typeface="Muli"/>
                <a:sym typeface="Muli"/>
              </a:rPr>
              <a:t>© 2019 TKWW. All Rights Reserved.</a:t>
            </a:r>
            <a:endParaRPr sz="600" b="0" i="0" u="none" strike="noStrike" cap="none">
              <a:solidFill>
                <a:srgbClr val="666666"/>
              </a:solidFill>
              <a:latin typeface="Muli"/>
              <a:ea typeface="Muli"/>
              <a:cs typeface="Muli"/>
              <a:sym typeface="Muli"/>
            </a:endParaRPr>
          </a:p>
        </p:txBody>
      </p:sp>
      <p:sp>
        <p:nvSpPr>
          <p:cNvPr id="111" name="Google Shape;111;p23"/>
          <p:cNvSpPr txBox="1">
            <a:spLocks noGrp="1"/>
          </p:cNvSpPr>
          <p:nvPr>
            <p:ph type="title"/>
          </p:nvPr>
        </p:nvSpPr>
        <p:spPr>
          <a:xfrm>
            <a:off x="802000" y="1168767"/>
            <a:ext cx="7006400" cy="155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600"/>
              <a:buNone/>
              <a:defRPr sz="2667">
                <a:solidFill>
                  <a:srgbClr val="000000"/>
                </a:solidFill>
                <a:latin typeface="Muli Regular"/>
                <a:ea typeface="Muli Regular"/>
                <a:cs typeface="Muli Regular"/>
                <a:sym typeface="Muli Regular"/>
              </a:defRPr>
            </a:lvl1pPr>
            <a:lvl2pPr lvl="1" algn="l" rtl="0">
              <a:lnSpc>
                <a:spcPct val="100000"/>
              </a:lnSpc>
              <a:spcBef>
                <a:spcPts val="0"/>
              </a:spcBef>
              <a:spcAft>
                <a:spcPts val="0"/>
              </a:spcAft>
              <a:buSzPts val="2800"/>
              <a:buNone/>
              <a:defRPr sz="2933">
                <a:solidFill>
                  <a:srgbClr val="000000"/>
                </a:solidFill>
                <a:latin typeface="Muli"/>
                <a:ea typeface="Muli"/>
                <a:cs typeface="Muli"/>
                <a:sym typeface="Muli"/>
              </a:defRPr>
            </a:lvl2pPr>
            <a:lvl3pPr lvl="2" algn="l" rtl="0">
              <a:lnSpc>
                <a:spcPct val="100000"/>
              </a:lnSpc>
              <a:spcBef>
                <a:spcPts val="0"/>
              </a:spcBef>
              <a:spcAft>
                <a:spcPts val="0"/>
              </a:spcAft>
              <a:buSzPts val="2800"/>
              <a:buNone/>
              <a:defRPr sz="2933">
                <a:solidFill>
                  <a:srgbClr val="000000"/>
                </a:solidFill>
                <a:latin typeface="Muli"/>
                <a:ea typeface="Muli"/>
                <a:cs typeface="Muli"/>
                <a:sym typeface="Muli"/>
              </a:defRPr>
            </a:lvl3pPr>
            <a:lvl4pPr lvl="3" algn="l" rtl="0">
              <a:lnSpc>
                <a:spcPct val="100000"/>
              </a:lnSpc>
              <a:spcBef>
                <a:spcPts val="0"/>
              </a:spcBef>
              <a:spcAft>
                <a:spcPts val="0"/>
              </a:spcAft>
              <a:buSzPts val="2800"/>
              <a:buNone/>
              <a:defRPr sz="2933">
                <a:solidFill>
                  <a:srgbClr val="000000"/>
                </a:solidFill>
                <a:latin typeface="Muli"/>
                <a:ea typeface="Muli"/>
                <a:cs typeface="Muli"/>
                <a:sym typeface="Muli"/>
              </a:defRPr>
            </a:lvl4pPr>
            <a:lvl5pPr lvl="4" algn="l" rtl="0">
              <a:lnSpc>
                <a:spcPct val="100000"/>
              </a:lnSpc>
              <a:spcBef>
                <a:spcPts val="0"/>
              </a:spcBef>
              <a:spcAft>
                <a:spcPts val="0"/>
              </a:spcAft>
              <a:buSzPts val="2800"/>
              <a:buNone/>
              <a:defRPr sz="2933">
                <a:solidFill>
                  <a:srgbClr val="000000"/>
                </a:solidFill>
                <a:latin typeface="Muli"/>
                <a:ea typeface="Muli"/>
                <a:cs typeface="Muli"/>
                <a:sym typeface="Muli"/>
              </a:defRPr>
            </a:lvl5pPr>
            <a:lvl6pPr lvl="5" algn="l" rtl="0">
              <a:lnSpc>
                <a:spcPct val="100000"/>
              </a:lnSpc>
              <a:spcBef>
                <a:spcPts val="0"/>
              </a:spcBef>
              <a:spcAft>
                <a:spcPts val="0"/>
              </a:spcAft>
              <a:buSzPts val="2800"/>
              <a:buNone/>
              <a:defRPr sz="2933">
                <a:solidFill>
                  <a:srgbClr val="000000"/>
                </a:solidFill>
                <a:latin typeface="Muli"/>
                <a:ea typeface="Muli"/>
                <a:cs typeface="Muli"/>
                <a:sym typeface="Muli"/>
              </a:defRPr>
            </a:lvl6pPr>
            <a:lvl7pPr lvl="6" algn="l" rtl="0">
              <a:lnSpc>
                <a:spcPct val="100000"/>
              </a:lnSpc>
              <a:spcBef>
                <a:spcPts val="0"/>
              </a:spcBef>
              <a:spcAft>
                <a:spcPts val="0"/>
              </a:spcAft>
              <a:buSzPts val="2800"/>
              <a:buNone/>
              <a:defRPr sz="2933">
                <a:solidFill>
                  <a:srgbClr val="000000"/>
                </a:solidFill>
                <a:latin typeface="Muli"/>
                <a:ea typeface="Muli"/>
                <a:cs typeface="Muli"/>
                <a:sym typeface="Muli"/>
              </a:defRPr>
            </a:lvl7pPr>
            <a:lvl8pPr lvl="7" algn="l" rtl="0">
              <a:lnSpc>
                <a:spcPct val="100000"/>
              </a:lnSpc>
              <a:spcBef>
                <a:spcPts val="0"/>
              </a:spcBef>
              <a:spcAft>
                <a:spcPts val="0"/>
              </a:spcAft>
              <a:buSzPts val="2800"/>
              <a:buNone/>
              <a:defRPr sz="2933">
                <a:solidFill>
                  <a:srgbClr val="000000"/>
                </a:solidFill>
                <a:latin typeface="Muli"/>
                <a:ea typeface="Muli"/>
                <a:cs typeface="Muli"/>
                <a:sym typeface="Muli"/>
              </a:defRPr>
            </a:lvl8pPr>
            <a:lvl9pPr lvl="8" algn="l" rtl="0">
              <a:lnSpc>
                <a:spcPct val="100000"/>
              </a:lnSpc>
              <a:spcBef>
                <a:spcPts val="0"/>
              </a:spcBef>
              <a:spcAft>
                <a:spcPts val="0"/>
              </a:spcAft>
              <a:buSzPts val="2800"/>
              <a:buNone/>
              <a:defRPr sz="2933">
                <a:solidFill>
                  <a:srgbClr val="000000"/>
                </a:solidFill>
                <a:latin typeface="Muli"/>
                <a:ea typeface="Muli"/>
                <a:cs typeface="Muli"/>
                <a:sym typeface="Muli"/>
              </a:defRPr>
            </a:lvl9pPr>
          </a:lstStyle>
          <a:p>
            <a:endParaRPr/>
          </a:p>
        </p:txBody>
      </p:sp>
      <p:sp>
        <p:nvSpPr>
          <p:cNvPr id="112" name="Google Shape;112;p23"/>
          <p:cNvSpPr txBox="1">
            <a:spLocks noGrp="1"/>
          </p:cNvSpPr>
          <p:nvPr>
            <p:ph type="body" idx="1"/>
          </p:nvPr>
        </p:nvSpPr>
        <p:spPr>
          <a:xfrm>
            <a:off x="802067" y="2721500"/>
            <a:ext cx="5294000" cy="3176400"/>
          </a:xfrm>
          <a:prstGeom prst="rect">
            <a:avLst/>
          </a:prstGeom>
          <a:noFill/>
          <a:ln>
            <a:noFill/>
          </a:ln>
        </p:spPr>
        <p:txBody>
          <a:bodyPr spcFirstLastPara="1" wrap="square" lIns="0" tIns="0" rIns="0" bIns="0" anchor="t" anchorCtr="0">
            <a:noAutofit/>
          </a:bodyPr>
          <a:lstStyle>
            <a:lvl1pPr marL="609585" lvl="0" indent="-380990" algn="l" rtl="0">
              <a:lnSpc>
                <a:spcPct val="125000"/>
              </a:lnSpc>
              <a:spcBef>
                <a:spcPts val="0"/>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1pPr>
            <a:lvl2pPr marL="1219170" lvl="1"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2pPr>
            <a:lvl3pPr marL="1828754" lvl="2"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3pPr>
            <a:lvl4pPr marL="2438339" lvl="3"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4pPr>
            <a:lvl5pPr marL="3047924" lvl="4"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5pPr>
            <a:lvl6pPr marL="3657509" lvl="5"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6pPr>
            <a:lvl7pPr marL="4267093" lvl="6"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7pPr>
            <a:lvl8pPr marL="4876678" lvl="7" indent="-380990" algn="l" rtl="0">
              <a:lnSpc>
                <a:spcPct val="125000"/>
              </a:lnSpc>
              <a:spcBef>
                <a:spcPts val="1333"/>
              </a:spcBef>
              <a:spcAft>
                <a:spcPts val="0"/>
              </a:spcAft>
              <a:buClr>
                <a:srgbClr val="000000"/>
              </a:buClr>
              <a:buSzPts val="900"/>
              <a:buFont typeface="Muli Regular"/>
              <a:buChar char="○"/>
              <a:defRPr sz="1200">
                <a:solidFill>
                  <a:srgbClr val="000000"/>
                </a:solidFill>
                <a:latin typeface="Muli Regular"/>
                <a:ea typeface="Muli Regular"/>
                <a:cs typeface="Muli Regular"/>
                <a:sym typeface="Muli Regular"/>
              </a:defRPr>
            </a:lvl8pPr>
            <a:lvl9pPr marL="5486263" lvl="8" indent="-380990" algn="l" rtl="0">
              <a:lnSpc>
                <a:spcPct val="125000"/>
              </a:lnSpc>
              <a:spcBef>
                <a:spcPts val="1333"/>
              </a:spcBef>
              <a:spcAft>
                <a:spcPts val="1333"/>
              </a:spcAft>
              <a:buClr>
                <a:srgbClr val="000000"/>
              </a:buClr>
              <a:buSzPts val="900"/>
              <a:buFont typeface="Muli Regular"/>
              <a:buChar char="■"/>
              <a:defRPr sz="1200">
                <a:solidFill>
                  <a:srgbClr val="000000"/>
                </a:solidFill>
                <a:latin typeface="Muli Regular"/>
                <a:ea typeface="Muli Regular"/>
                <a:cs typeface="Muli Regular"/>
                <a:sym typeface="Muli Regular"/>
              </a:defRPr>
            </a:lvl9pPr>
          </a:lstStyle>
          <a:p>
            <a:endParaRPr/>
          </a:p>
        </p:txBody>
      </p:sp>
      <p:sp>
        <p:nvSpPr>
          <p:cNvPr id="113" name="Google Shape;113;p23"/>
          <p:cNvSpPr txBox="1">
            <a:spLocks noGrp="1"/>
          </p:cNvSpPr>
          <p:nvPr>
            <p:ph type="subTitle" idx="2"/>
          </p:nvPr>
        </p:nvSpPr>
        <p:spPr>
          <a:xfrm>
            <a:off x="802000" y="795767"/>
            <a:ext cx="7006400" cy="3504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900"/>
              <a:buNone/>
              <a:defRPr sz="1200">
                <a:solidFill>
                  <a:srgbClr val="76BD22"/>
                </a:solidFill>
                <a:latin typeface="Muli Regular"/>
                <a:ea typeface="Muli Regular"/>
                <a:cs typeface="Muli Regular"/>
                <a:sym typeface="Muli Regular"/>
              </a:defRPr>
            </a:lvl1pPr>
            <a:lvl2pPr lvl="1" algn="l" rtl="0">
              <a:lnSpc>
                <a:spcPct val="115000"/>
              </a:lnSpc>
              <a:spcBef>
                <a:spcPts val="0"/>
              </a:spcBef>
              <a:spcAft>
                <a:spcPts val="0"/>
              </a:spcAft>
              <a:buSzPts val="900"/>
              <a:buNone/>
              <a:defRPr/>
            </a:lvl2pPr>
            <a:lvl3pPr lvl="2" algn="l" rtl="0">
              <a:lnSpc>
                <a:spcPct val="115000"/>
              </a:lnSpc>
              <a:spcBef>
                <a:spcPts val="2133"/>
              </a:spcBef>
              <a:spcAft>
                <a:spcPts val="0"/>
              </a:spcAft>
              <a:buSzPts val="900"/>
              <a:buNone/>
              <a:defRPr/>
            </a:lvl3pPr>
            <a:lvl4pPr lvl="3" algn="l" rtl="0">
              <a:lnSpc>
                <a:spcPct val="115000"/>
              </a:lnSpc>
              <a:spcBef>
                <a:spcPts val="2133"/>
              </a:spcBef>
              <a:spcAft>
                <a:spcPts val="0"/>
              </a:spcAft>
              <a:buSzPts val="900"/>
              <a:buNone/>
              <a:defRPr/>
            </a:lvl4pPr>
            <a:lvl5pPr lvl="4" algn="l" rtl="0">
              <a:lnSpc>
                <a:spcPct val="115000"/>
              </a:lnSpc>
              <a:spcBef>
                <a:spcPts val="2133"/>
              </a:spcBef>
              <a:spcAft>
                <a:spcPts val="0"/>
              </a:spcAft>
              <a:buSzPts val="900"/>
              <a:buNone/>
              <a:defRPr/>
            </a:lvl5pPr>
            <a:lvl6pPr lvl="5" algn="l" rtl="0">
              <a:lnSpc>
                <a:spcPct val="115000"/>
              </a:lnSpc>
              <a:spcBef>
                <a:spcPts val="2133"/>
              </a:spcBef>
              <a:spcAft>
                <a:spcPts val="0"/>
              </a:spcAft>
              <a:buSzPts val="900"/>
              <a:buNone/>
              <a:defRPr/>
            </a:lvl6pPr>
            <a:lvl7pPr lvl="6" algn="l" rtl="0">
              <a:lnSpc>
                <a:spcPct val="115000"/>
              </a:lnSpc>
              <a:spcBef>
                <a:spcPts val="2133"/>
              </a:spcBef>
              <a:spcAft>
                <a:spcPts val="0"/>
              </a:spcAft>
              <a:buSzPts val="900"/>
              <a:buNone/>
              <a:defRPr/>
            </a:lvl7pPr>
            <a:lvl8pPr lvl="7" algn="l" rtl="0">
              <a:lnSpc>
                <a:spcPct val="115000"/>
              </a:lnSpc>
              <a:spcBef>
                <a:spcPts val="2133"/>
              </a:spcBef>
              <a:spcAft>
                <a:spcPts val="0"/>
              </a:spcAft>
              <a:buSzPts val="900"/>
              <a:buNone/>
              <a:defRPr/>
            </a:lvl8pPr>
            <a:lvl9pPr lvl="8" algn="l" rtl="0">
              <a:lnSpc>
                <a:spcPct val="115000"/>
              </a:lnSpc>
              <a:spcBef>
                <a:spcPts val="2133"/>
              </a:spcBef>
              <a:spcAft>
                <a:spcPts val="2133"/>
              </a:spcAft>
              <a:buSzPts val="900"/>
              <a:buNone/>
              <a:defRPr/>
            </a:lvl9pPr>
          </a:lstStyle>
          <a:p>
            <a:endParaRPr/>
          </a:p>
        </p:txBody>
      </p:sp>
    </p:spTree>
    <p:extLst>
      <p:ext uri="{BB962C8B-B14F-4D97-AF65-F5344CB8AC3E}">
        <p14:creationId xmlns:p14="http://schemas.microsoft.com/office/powerpoint/2010/main" val="325684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1435100" y="2484800"/>
            <a:ext cx="6616800" cy="188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a:lvl1pPr>
            <a:lvl2pPr lvl="1" algn="l">
              <a:lnSpc>
                <a:spcPct val="90000"/>
              </a:lnSpc>
              <a:spcBef>
                <a:spcPts val="0"/>
              </a:spcBef>
              <a:spcAft>
                <a:spcPts val="0"/>
              </a:spcAft>
              <a:buSzPts val="4800"/>
              <a:buNone/>
              <a:defRPr/>
            </a:lvl2pPr>
            <a:lvl3pPr lvl="2" algn="l">
              <a:lnSpc>
                <a:spcPct val="90000"/>
              </a:lnSpc>
              <a:spcBef>
                <a:spcPts val="0"/>
              </a:spcBef>
              <a:spcAft>
                <a:spcPts val="0"/>
              </a:spcAft>
              <a:buSzPts val="4800"/>
              <a:buNone/>
              <a:defRPr/>
            </a:lvl3pPr>
            <a:lvl4pPr lvl="3" algn="l">
              <a:lnSpc>
                <a:spcPct val="90000"/>
              </a:lnSpc>
              <a:spcBef>
                <a:spcPts val="0"/>
              </a:spcBef>
              <a:spcAft>
                <a:spcPts val="0"/>
              </a:spcAft>
              <a:buSzPts val="4800"/>
              <a:buNone/>
              <a:defRPr/>
            </a:lvl4pPr>
            <a:lvl5pPr lvl="4" algn="l">
              <a:lnSpc>
                <a:spcPct val="90000"/>
              </a:lnSpc>
              <a:spcBef>
                <a:spcPts val="0"/>
              </a:spcBef>
              <a:spcAft>
                <a:spcPts val="0"/>
              </a:spcAft>
              <a:buSzPts val="4800"/>
              <a:buNone/>
              <a:defRPr/>
            </a:lvl5pPr>
            <a:lvl6pPr lvl="5" algn="l">
              <a:lnSpc>
                <a:spcPct val="90000"/>
              </a:lnSpc>
              <a:spcBef>
                <a:spcPts val="0"/>
              </a:spcBef>
              <a:spcAft>
                <a:spcPts val="0"/>
              </a:spcAft>
              <a:buSzPts val="4800"/>
              <a:buNone/>
              <a:defRPr/>
            </a:lvl6pPr>
            <a:lvl7pPr lvl="6" algn="l">
              <a:lnSpc>
                <a:spcPct val="90000"/>
              </a:lnSpc>
              <a:spcBef>
                <a:spcPts val="0"/>
              </a:spcBef>
              <a:spcAft>
                <a:spcPts val="0"/>
              </a:spcAft>
              <a:buSzPts val="4800"/>
              <a:buNone/>
              <a:defRPr/>
            </a:lvl7pPr>
            <a:lvl8pPr lvl="7" algn="l">
              <a:lnSpc>
                <a:spcPct val="90000"/>
              </a:lnSpc>
              <a:spcBef>
                <a:spcPts val="0"/>
              </a:spcBef>
              <a:spcAft>
                <a:spcPts val="0"/>
              </a:spcAft>
              <a:buSzPts val="4800"/>
              <a:buNone/>
              <a:defRPr/>
            </a:lvl8pPr>
            <a:lvl9pPr lvl="8" algn="l">
              <a:lnSpc>
                <a:spcPct val="90000"/>
              </a:lnSpc>
              <a:spcBef>
                <a:spcPts val="0"/>
              </a:spcBef>
              <a:spcAft>
                <a:spcPts val="0"/>
              </a:spcAft>
              <a:buSzPts val="4800"/>
              <a:buNone/>
              <a:defRPr/>
            </a:lvl9pPr>
          </a:lstStyle>
          <a:p>
            <a:endParaRPr/>
          </a:p>
        </p:txBody>
      </p:sp>
      <p:sp>
        <p:nvSpPr>
          <p:cNvPr id="11" name="Google Shape;11;p17"/>
          <p:cNvSpPr/>
          <p:nvPr/>
        </p:nvSpPr>
        <p:spPr>
          <a:xfrm rot="5400000">
            <a:off x="-404500" y="2889207"/>
            <a:ext cx="1888400" cy="1079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726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accent1"/>
            </a:gs>
            <a:gs pos="50000">
              <a:schemeClr val="accent1"/>
            </a:gs>
            <a:gs pos="100000">
              <a:schemeClr val="accent2"/>
            </a:gs>
          </a:gsLst>
          <a:lin ang="16200038" scaled="0"/>
        </a:gradFill>
        <a:effectLst/>
      </p:bgPr>
    </p:bg>
    <p:spTree>
      <p:nvGrpSpPr>
        <p:cNvPr id="1" name="Shape 12"/>
        <p:cNvGrpSpPr/>
        <p:nvPr/>
      </p:nvGrpSpPr>
      <p:grpSpPr>
        <a:xfrm>
          <a:off x="0" y="0"/>
          <a:ext cx="0" cy="0"/>
          <a:chOff x="0" y="0"/>
          <a:chExt cx="0" cy="0"/>
        </a:xfrm>
      </p:grpSpPr>
      <p:sp>
        <p:nvSpPr>
          <p:cNvPr id="13" name="Google Shape;13;p19"/>
          <p:cNvSpPr/>
          <p:nvPr/>
        </p:nvSpPr>
        <p:spPr>
          <a:xfrm flipH="1">
            <a:off x="11582400" y="6233133"/>
            <a:ext cx="624800" cy="624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 name="Google Shape;14;p19"/>
          <p:cNvSpPr/>
          <p:nvPr/>
        </p:nvSpPr>
        <p:spPr>
          <a:xfrm rot="5400000">
            <a:off x="-404500" y="1236540"/>
            <a:ext cx="1888400" cy="1079600"/>
          </a:xfrm>
          <a:prstGeom prst="triangle">
            <a:avLst>
              <a:gd name="adj" fmla="val 50000"/>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19"/>
          <p:cNvSpPr txBox="1">
            <a:spLocks noGrp="1"/>
          </p:cNvSpPr>
          <p:nvPr>
            <p:ph type="body" idx="1"/>
          </p:nvPr>
        </p:nvSpPr>
        <p:spPr>
          <a:xfrm>
            <a:off x="1385400" y="1371100"/>
            <a:ext cx="6323600" cy="4773200"/>
          </a:xfrm>
          <a:prstGeom prst="rect">
            <a:avLst/>
          </a:prstGeom>
          <a:noFill/>
          <a:ln>
            <a:noFill/>
          </a:ln>
        </p:spPr>
        <p:txBody>
          <a:bodyPr spcFirstLastPara="1" wrap="square" lIns="0" tIns="0" rIns="0" bIns="0" anchor="t" anchorCtr="0">
            <a:noAutofit/>
          </a:bodyPr>
          <a:lstStyle>
            <a:lvl1pPr marL="609585" lvl="0" indent="-575719" algn="l">
              <a:lnSpc>
                <a:spcPct val="110000"/>
              </a:lnSpc>
              <a:spcBef>
                <a:spcPts val="800"/>
              </a:spcBef>
              <a:spcAft>
                <a:spcPts val="0"/>
              </a:spcAft>
              <a:buClr>
                <a:schemeClr val="lt1"/>
              </a:buClr>
              <a:buSzPts val="3200"/>
              <a:buChar char="▸"/>
              <a:defRPr sz="4267">
                <a:solidFill>
                  <a:schemeClr val="lt1"/>
                </a:solidFill>
              </a:defRPr>
            </a:lvl1pPr>
            <a:lvl2pPr marL="1219170" lvl="1" indent="-575719" algn="l">
              <a:lnSpc>
                <a:spcPct val="110000"/>
              </a:lnSpc>
              <a:spcBef>
                <a:spcPts val="800"/>
              </a:spcBef>
              <a:spcAft>
                <a:spcPts val="0"/>
              </a:spcAft>
              <a:buClr>
                <a:schemeClr val="lt1"/>
              </a:buClr>
              <a:buSzPts val="3200"/>
              <a:buChar char="▹"/>
              <a:defRPr sz="4267">
                <a:solidFill>
                  <a:schemeClr val="lt1"/>
                </a:solidFill>
              </a:defRPr>
            </a:lvl2pPr>
            <a:lvl3pPr marL="1828754" lvl="2" indent="-575719" algn="l">
              <a:lnSpc>
                <a:spcPct val="110000"/>
              </a:lnSpc>
              <a:spcBef>
                <a:spcPts val="800"/>
              </a:spcBef>
              <a:spcAft>
                <a:spcPts val="0"/>
              </a:spcAft>
              <a:buClr>
                <a:schemeClr val="lt1"/>
              </a:buClr>
              <a:buSzPts val="3200"/>
              <a:buChar char="▹"/>
              <a:defRPr sz="4267">
                <a:solidFill>
                  <a:schemeClr val="lt1"/>
                </a:solidFill>
              </a:defRPr>
            </a:lvl3pPr>
            <a:lvl4pPr marL="2438339" lvl="3" indent="-575719" algn="l">
              <a:lnSpc>
                <a:spcPct val="110000"/>
              </a:lnSpc>
              <a:spcBef>
                <a:spcPts val="800"/>
              </a:spcBef>
              <a:spcAft>
                <a:spcPts val="0"/>
              </a:spcAft>
              <a:buClr>
                <a:schemeClr val="lt1"/>
              </a:buClr>
              <a:buSzPts val="3200"/>
              <a:buChar char="▹"/>
              <a:defRPr sz="4267">
                <a:solidFill>
                  <a:schemeClr val="lt1"/>
                </a:solidFill>
              </a:defRPr>
            </a:lvl4pPr>
            <a:lvl5pPr marL="3047924" lvl="4" indent="-575719" algn="l">
              <a:lnSpc>
                <a:spcPct val="110000"/>
              </a:lnSpc>
              <a:spcBef>
                <a:spcPts val="800"/>
              </a:spcBef>
              <a:spcAft>
                <a:spcPts val="0"/>
              </a:spcAft>
              <a:buClr>
                <a:schemeClr val="lt1"/>
              </a:buClr>
              <a:buSzPts val="3200"/>
              <a:buChar char="▹"/>
              <a:defRPr sz="4267">
                <a:solidFill>
                  <a:schemeClr val="lt1"/>
                </a:solidFill>
              </a:defRPr>
            </a:lvl5pPr>
            <a:lvl6pPr marL="3657509" lvl="5" indent="-575719" algn="l">
              <a:lnSpc>
                <a:spcPct val="110000"/>
              </a:lnSpc>
              <a:spcBef>
                <a:spcPts val="800"/>
              </a:spcBef>
              <a:spcAft>
                <a:spcPts val="0"/>
              </a:spcAft>
              <a:buClr>
                <a:schemeClr val="lt1"/>
              </a:buClr>
              <a:buSzPts val="3200"/>
              <a:buChar char="▹"/>
              <a:defRPr sz="4267">
                <a:solidFill>
                  <a:schemeClr val="lt1"/>
                </a:solidFill>
              </a:defRPr>
            </a:lvl6pPr>
            <a:lvl7pPr marL="4267093" lvl="6" indent="-575719" algn="l">
              <a:lnSpc>
                <a:spcPct val="110000"/>
              </a:lnSpc>
              <a:spcBef>
                <a:spcPts val="800"/>
              </a:spcBef>
              <a:spcAft>
                <a:spcPts val="0"/>
              </a:spcAft>
              <a:buClr>
                <a:schemeClr val="lt1"/>
              </a:buClr>
              <a:buSzPts val="3200"/>
              <a:buChar char="▹"/>
              <a:defRPr sz="4267">
                <a:solidFill>
                  <a:schemeClr val="lt1"/>
                </a:solidFill>
              </a:defRPr>
            </a:lvl7pPr>
            <a:lvl8pPr marL="4876678" lvl="7" indent="-575719" algn="l">
              <a:lnSpc>
                <a:spcPct val="110000"/>
              </a:lnSpc>
              <a:spcBef>
                <a:spcPts val="800"/>
              </a:spcBef>
              <a:spcAft>
                <a:spcPts val="0"/>
              </a:spcAft>
              <a:buClr>
                <a:schemeClr val="lt1"/>
              </a:buClr>
              <a:buSzPts val="3200"/>
              <a:buChar char="▹"/>
              <a:defRPr sz="4267">
                <a:solidFill>
                  <a:schemeClr val="lt1"/>
                </a:solidFill>
              </a:defRPr>
            </a:lvl8pPr>
            <a:lvl9pPr marL="5486263" lvl="8" indent="-575719" algn="l">
              <a:lnSpc>
                <a:spcPct val="110000"/>
              </a:lnSpc>
              <a:spcBef>
                <a:spcPts val="800"/>
              </a:spcBef>
              <a:spcAft>
                <a:spcPts val="0"/>
              </a:spcAft>
              <a:buClr>
                <a:schemeClr val="lt1"/>
              </a:buClr>
              <a:buSzPts val="3200"/>
              <a:buChar char="▹"/>
              <a:defRPr sz="4267">
                <a:solidFill>
                  <a:schemeClr val="lt1"/>
                </a:solidFill>
              </a:defRPr>
            </a:lvl9pPr>
          </a:lstStyle>
          <a:p>
            <a:endParaRPr/>
          </a:p>
        </p:txBody>
      </p:sp>
      <p:sp>
        <p:nvSpPr>
          <p:cNvPr id="16" name="Google Shape;16;p19"/>
          <p:cNvSpPr txBox="1"/>
          <p:nvPr/>
        </p:nvSpPr>
        <p:spPr>
          <a:xfrm>
            <a:off x="25400" y="1245033"/>
            <a:ext cx="708000" cy="8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600"/>
              <a:buFont typeface="Arial"/>
              <a:buNone/>
            </a:pPr>
            <a:r>
              <a:rPr lang="en" sz="11466" b="1" i="0" u="none" strike="noStrike" cap="none">
                <a:solidFill>
                  <a:schemeClr val="accent2"/>
                </a:solidFill>
                <a:latin typeface="Raleway"/>
                <a:ea typeface="Raleway"/>
                <a:cs typeface="Raleway"/>
                <a:sym typeface="Raleway"/>
              </a:rPr>
              <a:t>“</a:t>
            </a:r>
            <a:endParaRPr sz="11466" b="1" i="0" u="none" strike="noStrike" cap="none">
              <a:solidFill>
                <a:schemeClr val="accent2"/>
              </a:solidFill>
              <a:latin typeface="Raleway"/>
              <a:ea typeface="Raleway"/>
              <a:cs typeface="Raleway"/>
              <a:sym typeface="Raleway"/>
            </a:endParaRPr>
          </a:p>
        </p:txBody>
      </p:sp>
      <p:sp>
        <p:nvSpPr>
          <p:cNvPr id="17" name="Google Shape;17;p19"/>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accent2"/>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7590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8"/>
        <p:cNvGrpSpPr/>
        <p:nvPr/>
      </p:nvGrpSpPr>
      <p:grpSpPr>
        <a:xfrm>
          <a:off x="0" y="0"/>
          <a:ext cx="0" cy="0"/>
          <a:chOff x="0" y="0"/>
          <a:chExt cx="0" cy="0"/>
        </a:xfrm>
      </p:grpSpPr>
      <p:sp>
        <p:nvSpPr>
          <p:cNvPr id="19" name="Google Shape;19;p18"/>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18"/>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18"/>
          <p:cNvSpPr txBox="1">
            <a:spLocks noGrp="1"/>
          </p:cNvSpPr>
          <p:nvPr>
            <p:ph type="title"/>
          </p:nvPr>
        </p:nvSpPr>
        <p:spPr>
          <a:xfrm>
            <a:off x="609600" y="807467"/>
            <a:ext cx="7521200" cy="1443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sz="4800"/>
            </a:lvl1pPr>
            <a:lvl2pPr lvl="1" algn="l">
              <a:lnSpc>
                <a:spcPct val="80000"/>
              </a:lnSpc>
              <a:spcBef>
                <a:spcPts val="0"/>
              </a:spcBef>
              <a:spcAft>
                <a:spcPts val="0"/>
              </a:spcAft>
              <a:buSzPts val="3600"/>
              <a:buNone/>
              <a:defRPr sz="4800"/>
            </a:lvl2pPr>
            <a:lvl3pPr lvl="2" algn="l">
              <a:lnSpc>
                <a:spcPct val="80000"/>
              </a:lnSpc>
              <a:spcBef>
                <a:spcPts val="0"/>
              </a:spcBef>
              <a:spcAft>
                <a:spcPts val="0"/>
              </a:spcAft>
              <a:buSzPts val="3600"/>
              <a:buNone/>
              <a:defRPr sz="4800"/>
            </a:lvl3pPr>
            <a:lvl4pPr lvl="3" algn="l">
              <a:lnSpc>
                <a:spcPct val="80000"/>
              </a:lnSpc>
              <a:spcBef>
                <a:spcPts val="0"/>
              </a:spcBef>
              <a:spcAft>
                <a:spcPts val="0"/>
              </a:spcAft>
              <a:buSzPts val="3600"/>
              <a:buNone/>
              <a:defRPr sz="4800"/>
            </a:lvl4pPr>
            <a:lvl5pPr lvl="4" algn="l">
              <a:lnSpc>
                <a:spcPct val="80000"/>
              </a:lnSpc>
              <a:spcBef>
                <a:spcPts val="0"/>
              </a:spcBef>
              <a:spcAft>
                <a:spcPts val="0"/>
              </a:spcAft>
              <a:buSzPts val="3600"/>
              <a:buNone/>
              <a:defRPr sz="4800"/>
            </a:lvl5pPr>
            <a:lvl6pPr lvl="5" algn="l">
              <a:lnSpc>
                <a:spcPct val="80000"/>
              </a:lnSpc>
              <a:spcBef>
                <a:spcPts val="0"/>
              </a:spcBef>
              <a:spcAft>
                <a:spcPts val="0"/>
              </a:spcAft>
              <a:buSzPts val="3600"/>
              <a:buNone/>
              <a:defRPr sz="4800"/>
            </a:lvl6pPr>
            <a:lvl7pPr lvl="6" algn="l">
              <a:lnSpc>
                <a:spcPct val="80000"/>
              </a:lnSpc>
              <a:spcBef>
                <a:spcPts val="0"/>
              </a:spcBef>
              <a:spcAft>
                <a:spcPts val="0"/>
              </a:spcAft>
              <a:buSzPts val="3600"/>
              <a:buNone/>
              <a:defRPr sz="4800"/>
            </a:lvl7pPr>
            <a:lvl8pPr lvl="7" algn="l">
              <a:lnSpc>
                <a:spcPct val="80000"/>
              </a:lnSpc>
              <a:spcBef>
                <a:spcPts val="0"/>
              </a:spcBef>
              <a:spcAft>
                <a:spcPts val="0"/>
              </a:spcAft>
              <a:buSzPts val="3600"/>
              <a:buNone/>
              <a:defRPr sz="4800"/>
            </a:lvl8pPr>
            <a:lvl9pPr lvl="8" algn="l">
              <a:lnSpc>
                <a:spcPct val="80000"/>
              </a:lnSpc>
              <a:spcBef>
                <a:spcPts val="0"/>
              </a:spcBef>
              <a:spcAft>
                <a:spcPts val="0"/>
              </a:spcAft>
              <a:buSzPts val="3600"/>
              <a:buNone/>
              <a:defRPr sz="4800"/>
            </a:lvl9pPr>
          </a:lstStyle>
          <a:p>
            <a:endParaRPr/>
          </a:p>
        </p:txBody>
      </p:sp>
      <p:sp>
        <p:nvSpPr>
          <p:cNvPr id="22" name="Google Shape;22;p18"/>
          <p:cNvSpPr txBox="1">
            <a:spLocks noGrp="1"/>
          </p:cNvSpPr>
          <p:nvPr>
            <p:ph type="body" idx="1"/>
          </p:nvPr>
        </p:nvSpPr>
        <p:spPr>
          <a:xfrm>
            <a:off x="609600" y="2191767"/>
            <a:ext cx="7521200" cy="3521200"/>
          </a:xfrm>
          <a:prstGeom prst="rect">
            <a:avLst/>
          </a:prstGeom>
          <a:noFill/>
          <a:ln>
            <a:noFill/>
          </a:ln>
        </p:spPr>
        <p:txBody>
          <a:bodyPr spcFirstLastPara="1" wrap="square" lIns="0" tIns="0" rIns="0" bIns="0" anchor="t" anchorCtr="0">
            <a:noAutofit/>
          </a:bodyPr>
          <a:lstStyle>
            <a:lvl1pPr marL="609585" lvl="0" indent="-457189" algn="l">
              <a:lnSpc>
                <a:spcPct val="110000"/>
              </a:lnSpc>
              <a:spcBef>
                <a:spcPts val="800"/>
              </a:spcBef>
              <a:spcAft>
                <a:spcPts val="0"/>
              </a:spcAft>
              <a:buSzPts val="1800"/>
              <a:buChar char="▸"/>
              <a:defRPr/>
            </a:lvl1pPr>
            <a:lvl2pPr marL="1219170" lvl="1" indent="-457189" algn="l">
              <a:lnSpc>
                <a:spcPct val="110000"/>
              </a:lnSpc>
              <a:spcBef>
                <a:spcPts val="800"/>
              </a:spcBef>
              <a:spcAft>
                <a:spcPts val="0"/>
              </a:spcAft>
              <a:buSzPts val="1800"/>
              <a:buChar char="▹"/>
              <a:defRPr/>
            </a:lvl2pPr>
            <a:lvl3pPr marL="1828754" lvl="2" indent="-457189" algn="l">
              <a:lnSpc>
                <a:spcPct val="110000"/>
              </a:lnSpc>
              <a:spcBef>
                <a:spcPts val="800"/>
              </a:spcBef>
              <a:spcAft>
                <a:spcPts val="0"/>
              </a:spcAft>
              <a:buSzPts val="1800"/>
              <a:buChar char="▹"/>
              <a:defRPr/>
            </a:lvl3pPr>
            <a:lvl4pPr marL="2438339" lvl="3" indent="-474121" algn="l">
              <a:lnSpc>
                <a:spcPct val="110000"/>
              </a:lnSpc>
              <a:spcBef>
                <a:spcPts val="800"/>
              </a:spcBef>
              <a:spcAft>
                <a:spcPts val="0"/>
              </a:spcAft>
              <a:buSzPts val="2000"/>
              <a:buChar char="▹"/>
              <a:defRPr/>
            </a:lvl4pPr>
            <a:lvl5pPr marL="3047924" lvl="4" indent="-474121" algn="l">
              <a:lnSpc>
                <a:spcPct val="110000"/>
              </a:lnSpc>
              <a:spcBef>
                <a:spcPts val="800"/>
              </a:spcBef>
              <a:spcAft>
                <a:spcPts val="0"/>
              </a:spcAft>
              <a:buSzPts val="2000"/>
              <a:buChar char="▹"/>
              <a:defRPr/>
            </a:lvl5pPr>
            <a:lvl6pPr marL="3657509" lvl="5" indent="-474121" algn="l">
              <a:lnSpc>
                <a:spcPct val="110000"/>
              </a:lnSpc>
              <a:spcBef>
                <a:spcPts val="800"/>
              </a:spcBef>
              <a:spcAft>
                <a:spcPts val="0"/>
              </a:spcAft>
              <a:buSzPts val="2000"/>
              <a:buChar char="▹"/>
              <a:defRPr/>
            </a:lvl6pPr>
            <a:lvl7pPr marL="4267093" lvl="6" indent="-474121" algn="l">
              <a:lnSpc>
                <a:spcPct val="110000"/>
              </a:lnSpc>
              <a:spcBef>
                <a:spcPts val="800"/>
              </a:spcBef>
              <a:spcAft>
                <a:spcPts val="0"/>
              </a:spcAft>
              <a:buSzPts val="2000"/>
              <a:buChar char="▹"/>
              <a:defRPr/>
            </a:lvl7pPr>
            <a:lvl8pPr marL="4876678" lvl="7" indent="-474121" algn="l">
              <a:lnSpc>
                <a:spcPct val="110000"/>
              </a:lnSpc>
              <a:spcBef>
                <a:spcPts val="800"/>
              </a:spcBef>
              <a:spcAft>
                <a:spcPts val="0"/>
              </a:spcAft>
              <a:buSzPts val="2000"/>
              <a:buChar char="▹"/>
              <a:defRPr/>
            </a:lvl8pPr>
            <a:lvl9pPr marL="5486263" lvl="8" indent="-474121" algn="l">
              <a:lnSpc>
                <a:spcPct val="110000"/>
              </a:lnSpc>
              <a:spcBef>
                <a:spcPts val="800"/>
              </a:spcBef>
              <a:spcAft>
                <a:spcPts val="0"/>
              </a:spcAft>
              <a:buSzPts val="2000"/>
              <a:buChar char="▹"/>
              <a:defRPr/>
            </a:lvl9pPr>
          </a:lstStyle>
          <a:p>
            <a:endParaRPr/>
          </a:p>
        </p:txBody>
      </p:sp>
      <p:sp>
        <p:nvSpPr>
          <p:cNvPr id="23" name="Google Shape;23;p18"/>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3365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20"/>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20"/>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1841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447800" y="2708033"/>
            <a:ext cx="62356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
        <p:nvSpPr>
          <p:cNvPr id="15" name="Google Shape;15;p3"/>
          <p:cNvSpPr/>
          <p:nvPr/>
        </p:nvSpPr>
        <p:spPr>
          <a:xfrm rot="5400000">
            <a:off x="-404500" y="2889207"/>
            <a:ext cx="1888400" cy="1079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448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2F13-BC25-494C-9025-E0FDE7703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3C4609B-68F0-4314-B5A1-45AAC5ED9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05B94-5F83-4234-B1CF-117A31AC22CA}"/>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5" name="Footer Placeholder 4">
            <a:extLst>
              <a:ext uri="{FF2B5EF4-FFF2-40B4-BE49-F238E27FC236}">
                <a16:creationId xmlns:a16="http://schemas.microsoft.com/office/drawing/2014/main" id="{FBC8D9F7-275E-49D6-AA18-B9D8F4D10A6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54B72C2-2AF7-401F-9240-ADDDEBC1DEDC}"/>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32952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8CF3-25D5-4899-893E-FEF41CF485C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41B533D-8F8B-40FE-A483-47FE41DDA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71DCB2D-9884-4FD2-8EFA-E0EEB71BB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504827C-B566-47E6-B636-8799668BEC0D}"/>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6" name="Footer Placeholder 5">
            <a:extLst>
              <a:ext uri="{FF2B5EF4-FFF2-40B4-BE49-F238E27FC236}">
                <a16:creationId xmlns:a16="http://schemas.microsoft.com/office/drawing/2014/main" id="{F8808F07-8F7E-416A-AB89-E5458AF9810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5DBDA78-E91A-4AE4-AB92-AA4DFBAF7FD9}"/>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185552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575B-6EEF-4257-8405-061E4CDD09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C84A69E-1189-4E8F-98DF-7DC82427B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1EEC9-78AC-4FCC-889C-6CFF5F19EC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96EBAEE-6DEA-4BF0-A9E0-08A21729A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6326FA-36FA-493D-B00C-CA310F79D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9C3748B-8DC8-44CE-BB0C-CD14D0D46119}"/>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8" name="Footer Placeholder 7">
            <a:extLst>
              <a:ext uri="{FF2B5EF4-FFF2-40B4-BE49-F238E27FC236}">
                <a16:creationId xmlns:a16="http://schemas.microsoft.com/office/drawing/2014/main" id="{FC5D66C1-366B-43EF-A148-6F207A7545F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B4F5B47-68EB-4489-8FA9-7DE4E1265E35}"/>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271594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0F22-8FE7-422A-81BC-6D3D4C2B7E1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493181A-A25D-417E-A3B8-F153D16BBF5F}"/>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4" name="Footer Placeholder 3">
            <a:extLst>
              <a:ext uri="{FF2B5EF4-FFF2-40B4-BE49-F238E27FC236}">
                <a16:creationId xmlns:a16="http://schemas.microsoft.com/office/drawing/2014/main" id="{1C9EB150-5455-4A36-A3AD-F86B4E700EF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9C0F6CB-3DCD-4880-B099-334877FE18DA}"/>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113050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664A6-CA2C-4E72-A23E-F9A88FFE6DBF}"/>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3" name="Footer Placeholder 2">
            <a:extLst>
              <a:ext uri="{FF2B5EF4-FFF2-40B4-BE49-F238E27FC236}">
                <a16:creationId xmlns:a16="http://schemas.microsoft.com/office/drawing/2014/main" id="{BBD5C668-8684-425F-AC23-36B9AAFE4A9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DAA2436-5E75-49A8-BBFE-22DB3D480350}"/>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366071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4071-A53D-4578-B17D-2FC01108D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91F4310-90BD-4B13-BB68-35574B6780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E2F5EE4-FB59-4443-927D-648F843A8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88748-3250-49D1-89F0-7C857FD5B4AD}"/>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6" name="Footer Placeholder 5">
            <a:extLst>
              <a:ext uri="{FF2B5EF4-FFF2-40B4-BE49-F238E27FC236}">
                <a16:creationId xmlns:a16="http://schemas.microsoft.com/office/drawing/2014/main" id="{C6AB0977-35E2-40CF-871D-328E128754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E7A100B-FCDE-4CCB-8C1F-74BC9477EC52}"/>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175376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9068-77D9-48B1-90A7-497353902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DA0F76F-8FD4-45DF-ABE9-9FBF7F1EF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8DEE273-3103-44DD-9F4E-36F91A6A3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BC9CC-84D3-48B4-986C-0D2F9CC8C440}"/>
              </a:ext>
            </a:extLst>
          </p:cNvPr>
          <p:cNvSpPr>
            <a:spLocks noGrp="1"/>
          </p:cNvSpPr>
          <p:nvPr>
            <p:ph type="dt" sz="half" idx="10"/>
          </p:nvPr>
        </p:nvSpPr>
        <p:spPr/>
        <p:txBody>
          <a:bodyPr/>
          <a:lstStyle/>
          <a:p>
            <a:fld id="{BC433BE4-BB97-4ABB-AB0C-D06B031C25B8}" type="datetimeFigureOut">
              <a:rPr lang="en-IE" smtClean="0"/>
              <a:t>22/04/2020</a:t>
            </a:fld>
            <a:endParaRPr lang="en-IE"/>
          </a:p>
        </p:txBody>
      </p:sp>
      <p:sp>
        <p:nvSpPr>
          <p:cNvPr id="6" name="Footer Placeholder 5">
            <a:extLst>
              <a:ext uri="{FF2B5EF4-FFF2-40B4-BE49-F238E27FC236}">
                <a16:creationId xmlns:a16="http://schemas.microsoft.com/office/drawing/2014/main" id="{AC8E1CCD-A334-49A7-89A7-C39F750A1B4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72034E7-93CC-430A-9C42-3587452A7794}"/>
              </a:ext>
            </a:extLst>
          </p:cNvPr>
          <p:cNvSpPr>
            <a:spLocks noGrp="1"/>
          </p:cNvSpPr>
          <p:nvPr>
            <p:ph type="sldNum" sz="quarter" idx="12"/>
          </p:nvPr>
        </p:nvSpPr>
        <p:spPr/>
        <p:txBody>
          <a:bodyPr/>
          <a:lstStyle/>
          <a:p>
            <a:fld id="{5F9B0DF0-56C3-47FF-BE54-A4AEEEAF9333}" type="slidenum">
              <a:rPr lang="en-IE" smtClean="0"/>
              <a:t>‹#›</a:t>
            </a:fld>
            <a:endParaRPr lang="en-IE"/>
          </a:p>
        </p:txBody>
      </p:sp>
    </p:spTree>
    <p:extLst>
      <p:ext uri="{BB962C8B-B14F-4D97-AF65-F5344CB8AC3E}">
        <p14:creationId xmlns:p14="http://schemas.microsoft.com/office/powerpoint/2010/main" val="117486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75582-C655-417D-BDF6-29FF289BF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95DCC53-5AE5-43C0-88BC-A151A6995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53B5E0-6A87-4D29-9168-221BEDDB8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33BE4-BB97-4ABB-AB0C-D06B031C25B8}" type="datetimeFigureOut">
              <a:rPr lang="en-IE" smtClean="0"/>
              <a:t>22/04/2020</a:t>
            </a:fld>
            <a:endParaRPr lang="en-IE"/>
          </a:p>
        </p:txBody>
      </p:sp>
      <p:sp>
        <p:nvSpPr>
          <p:cNvPr id="5" name="Footer Placeholder 4">
            <a:extLst>
              <a:ext uri="{FF2B5EF4-FFF2-40B4-BE49-F238E27FC236}">
                <a16:creationId xmlns:a16="http://schemas.microsoft.com/office/drawing/2014/main" id="{04E83F52-57B2-4505-9F15-5C6BB97D9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57E515A-43D0-4AD6-9779-9EA56C156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B0DF0-56C3-47FF-BE54-A4AEEEAF9333}" type="slidenum">
              <a:rPr lang="en-IE" smtClean="0"/>
              <a:t>‹#›</a:t>
            </a:fld>
            <a:endParaRPr lang="en-IE"/>
          </a:p>
        </p:txBody>
      </p:sp>
    </p:spTree>
    <p:extLst>
      <p:ext uri="{BB962C8B-B14F-4D97-AF65-F5344CB8AC3E}">
        <p14:creationId xmlns:p14="http://schemas.microsoft.com/office/powerpoint/2010/main" val="419105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609600" y="807467"/>
            <a:ext cx="7521200" cy="1443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endParaRPr/>
          </a:p>
        </p:txBody>
      </p:sp>
      <p:sp>
        <p:nvSpPr>
          <p:cNvPr id="7" name="Google Shape;7;p16"/>
          <p:cNvSpPr txBox="1">
            <a:spLocks noGrp="1"/>
          </p:cNvSpPr>
          <p:nvPr>
            <p:ph type="body" idx="1"/>
          </p:nvPr>
        </p:nvSpPr>
        <p:spPr>
          <a:xfrm>
            <a:off x="609600" y="2661000"/>
            <a:ext cx="7521200" cy="3572000"/>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endParaRPr/>
          </a:p>
        </p:txBody>
      </p:sp>
      <p:sp>
        <p:nvSpPr>
          <p:cNvPr id="8" name="Google Shape;8;p16"/>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725714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3.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4.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eg"/><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33.png"/><Relationship Id="rId5" Type="http://schemas.openxmlformats.org/officeDocument/2006/relationships/image" Target="../media/image19.png"/><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0B6A-EFDE-C24C-86EF-661F6020B0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5DC956-40DB-EB49-B723-2E0864552E7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C80772F-B88D-384A-9362-9F02DB5414D2}"/>
              </a:ext>
            </a:extLst>
          </p:cNvPr>
          <p:cNvPicPr>
            <a:picLocks noChangeAspect="1"/>
          </p:cNvPicPr>
          <p:nvPr/>
        </p:nvPicPr>
        <p:blipFill rotWithShape="1">
          <a:blip r:embed="rId2"/>
          <a:srcRect b="17414"/>
          <a:stretch/>
        </p:blipFill>
        <p:spPr>
          <a:xfrm>
            <a:off x="0" y="739957"/>
            <a:ext cx="12192000" cy="5203643"/>
          </a:xfrm>
          <a:prstGeom prst="rect">
            <a:avLst/>
          </a:prstGeom>
        </p:spPr>
      </p:pic>
    </p:spTree>
    <p:extLst>
      <p:ext uri="{BB962C8B-B14F-4D97-AF65-F5344CB8AC3E}">
        <p14:creationId xmlns:p14="http://schemas.microsoft.com/office/powerpoint/2010/main" val="417616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Bad content </a:t>
            </a:r>
          </a:p>
        </p:txBody>
      </p:sp>
      <p:sp>
        <p:nvSpPr>
          <p:cNvPr id="9" name="Rectangle 8">
            <a:extLst>
              <a:ext uri="{FF2B5EF4-FFF2-40B4-BE49-F238E27FC236}">
                <a16:creationId xmlns:a16="http://schemas.microsoft.com/office/drawing/2014/main" id="{19531806-8AC9-4345-AD8A-6594BFA64BD7}"/>
              </a:ext>
            </a:extLst>
          </p:cNvPr>
          <p:cNvSpPr/>
          <p:nvPr/>
        </p:nvSpPr>
        <p:spPr>
          <a:xfrm>
            <a:off x="2436303" y="1677265"/>
            <a:ext cx="6984788" cy="4066241"/>
          </a:xfrm>
          <a:prstGeom prst="rect">
            <a:avLst/>
          </a:prstGeom>
          <a:ln>
            <a:solidFill>
              <a:schemeClr val="tx1"/>
            </a:solidFill>
          </a:ln>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Hi McArdle</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When we done our research on you we wanted to reach out and share with you our capabilities in outsourced software development.</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From our research we see that your company develops software solutions. Many companies use our services to augment their existing in-house teams. We have extensive software development capabilities across our 5 offices in India – Bangalore, Chennai, Mumbai, Hyderabad and Pune. Our company is also accredited to IS0 27001.</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Our </a:t>
            </a:r>
            <a:r>
              <a:rPr lang="en-US" sz="1200" dirty="0" err="1">
                <a:latin typeface="Calibri" panose="020F0502020204030204" pitchFamily="34" charset="0"/>
                <a:ea typeface="Calibri" panose="020F0502020204030204" pitchFamily="34" charset="0"/>
                <a:cs typeface="Times New Roman" panose="02020603050405020304" pitchFamily="18" charset="0"/>
              </a:rPr>
              <a:t>specialities</a:t>
            </a:r>
            <a:r>
              <a:rPr lang="en-US" sz="1200" dirty="0">
                <a:latin typeface="Calibri" panose="020F0502020204030204" pitchFamily="34" charset="0"/>
                <a:ea typeface="Calibri" panose="020F0502020204030204" pitchFamily="34" charset="0"/>
                <a:cs typeface="Times New Roman" panose="02020603050405020304" pitchFamily="18" charset="0"/>
              </a:rPr>
              <a:t> include:</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Technologies such as Java, </a:t>
            </a:r>
            <a:r>
              <a:rPr lang="en-US" sz="1200" dirty="0" err="1">
                <a:latin typeface="Calibri" panose="020F0502020204030204" pitchFamily="34" charset="0"/>
                <a:ea typeface="Calibri" panose="020F0502020204030204" pitchFamily="34" charset="0"/>
                <a:cs typeface="Times New Roman" panose="02020603050405020304" pitchFamily="18" charset="0"/>
              </a:rPr>
              <a:t>.Net</a:t>
            </a:r>
            <a:r>
              <a:rPr lang="en-US" sz="1200" dirty="0">
                <a:latin typeface="Calibri" panose="020F0502020204030204" pitchFamily="34" charset="0"/>
                <a:ea typeface="Calibri" panose="020F0502020204030204" pitchFamily="34" charset="0"/>
                <a:cs typeface="Times New Roman" panose="02020603050405020304" pitchFamily="18" charset="0"/>
              </a:rPr>
              <a:t>, php, </a:t>
            </a:r>
            <a:r>
              <a:rPr lang="en-US" sz="1200" dirty="0" err="1">
                <a:latin typeface="Calibri" panose="020F0502020204030204" pitchFamily="34" charset="0"/>
                <a:ea typeface="Calibri" panose="020F0502020204030204" pitchFamily="34" charset="0"/>
                <a:cs typeface="Times New Roman" panose="02020603050405020304" pitchFamily="18" charset="0"/>
              </a:rPr>
              <a:t>SQLserver</a:t>
            </a:r>
            <a:r>
              <a:rPr lang="en-US" sz="1200" dirty="0">
                <a:latin typeface="Calibri" panose="020F0502020204030204" pitchFamily="34" charset="0"/>
                <a:ea typeface="Calibri" panose="020F0502020204030204" pitchFamily="34" charset="0"/>
                <a:cs typeface="Times New Roman" panose="02020603050405020304" pitchFamily="18" charset="0"/>
              </a:rPr>
              <a:t> and platforms such as AWS, Microsoft Azure and Oracle and we specialist in Applications Development and Applications Maintenance for Financial Services and Banking industries.</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My colleagues would like to organize a time for a call with you to share the capabilities we offer and to understand the challenges you have with your software development at this time.</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Please let me know when would be the most suitable date for you to have a call.</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Have a nice day.</a:t>
            </a:r>
          </a:p>
          <a:p>
            <a:pPr>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BestBDRever</a:t>
            </a:r>
            <a:endParaRPr lang="en-I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11B0853-D2C9-4369-BEF9-BC352574FB1D}"/>
              </a:ext>
            </a:extLst>
          </p:cNvPr>
          <p:cNvSpPr/>
          <p:nvPr/>
        </p:nvSpPr>
        <p:spPr>
          <a:xfrm>
            <a:off x="501960" y="1221392"/>
            <a:ext cx="1805218" cy="1015663"/>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Personalization a little off culturally</a:t>
            </a:r>
          </a:p>
        </p:txBody>
      </p:sp>
      <p:sp>
        <p:nvSpPr>
          <p:cNvPr id="11" name="Arrow: Left 10">
            <a:extLst>
              <a:ext uri="{FF2B5EF4-FFF2-40B4-BE49-F238E27FC236}">
                <a16:creationId xmlns:a16="http://schemas.microsoft.com/office/drawing/2014/main" id="{6205D675-9F12-4086-BCB2-722A73A57089}"/>
              </a:ext>
            </a:extLst>
          </p:cNvPr>
          <p:cNvSpPr/>
          <p:nvPr/>
        </p:nvSpPr>
        <p:spPr>
          <a:xfrm rot="11255406">
            <a:off x="1638099" y="1677167"/>
            <a:ext cx="827338" cy="10411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4F2F816F-E470-498E-80B9-DF2403C7F737}"/>
              </a:ext>
            </a:extLst>
          </p:cNvPr>
          <p:cNvSpPr/>
          <p:nvPr/>
        </p:nvSpPr>
        <p:spPr>
          <a:xfrm>
            <a:off x="4812213" y="792644"/>
            <a:ext cx="3859745" cy="923330"/>
          </a:xfrm>
          <a:prstGeom prst="rect">
            <a:avLst/>
          </a:prstGeom>
        </p:spPr>
        <p:txBody>
          <a:bodyPr wrap="square">
            <a:spAutoFit/>
          </a:bodyPr>
          <a:lstStyle/>
          <a:p>
            <a:pPr>
              <a:buClr>
                <a:srgbClr val="6A63A9"/>
              </a:buClr>
              <a:buSzPct val="90000"/>
            </a:pPr>
            <a:r>
              <a:rPr lang="en-US" dirty="0">
                <a:solidFill>
                  <a:srgbClr val="40308B"/>
                </a:solidFill>
                <a:latin typeface="Franklin Gothic Medium Cond" panose="020B0606030402020204" pitchFamily="34" charset="0"/>
              </a:rPr>
              <a:t>A quick search on LinkedIn would have shown I have no responsibility for Software Development – wrong target.</a:t>
            </a:r>
          </a:p>
        </p:txBody>
      </p:sp>
      <p:sp>
        <p:nvSpPr>
          <p:cNvPr id="13" name="Arrow: Left 12">
            <a:extLst>
              <a:ext uri="{FF2B5EF4-FFF2-40B4-BE49-F238E27FC236}">
                <a16:creationId xmlns:a16="http://schemas.microsoft.com/office/drawing/2014/main" id="{9107668A-D615-4AE3-9B02-2ADEFF89A3DF}"/>
              </a:ext>
            </a:extLst>
          </p:cNvPr>
          <p:cNvSpPr/>
          <p:nvPr/>
        </p:nvSpPr>
        <p:spPr>
          <a:xfrm rot="20036710">
            <a:off x="4641752" y="1783409"/>
            <a:ext cx="827338" cy="10411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Arrow: Left 13">
            <a:extLst>
              <a:ext uri="{FF2B5EF4-FFF2-40B4-BE49-F238E27FC236}">
                <a16:creationId xmlns:a16="http://schemas.microsoft.com/office/drawing/2014/main" id="{E7BD247B-C866-427D-9866-247048346CB6}"/>
              </a:ext>
            </a:extLst>
          </p:cNvPr>
          <p:cNvSpPr/>
          <p:nvPr/>
        </p:nvSpPr>
        <p:spPr>
          <a:xfrm rot="20036710">
            <a:off x="9136547" y="3783082"/>
            <a:ext cx="827338" cy="10411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37931190-6C49-4284-AD1A-6796325510B4}"/>
              </a:ext>
            </a:extLst>
          </p:cNvPr>
          <p:cNvSpPr/>
          <p:nvPr/>
        </p:nvSpPr>
        <p:spPr>
          <a:xfrm>
            <a:off x="9944711" y="2777897"/>
            <a:ext cx="1864310" cy="1477328"/>
          </a:xfrm>
          <a:prstGeom prst="rect">
            <a:avLst/>
          </a:prstGeom>
        </p:spPr>
        <p:txBody>
          <a:bodyPr wrap="square">
            <a:spAutoFit/>
          </a:bodyPr>
          <a:lstStyle/>
          <a:p>
            <a:pPr>
              <a:buClr>
                <a:srgbClr val="6A63A9"/>
              </a:buClr>
              <a:buSzPct val="90000"/>
            </a:pPr>
            <a:r>
              <a:rPr lang="en-US" dirty="0">
                <a:solidFill>
                  <a:srgbClr val="40308B"/>
                </a:solidFill>
                <a:latin typeface="Franklin Gothic Medium Cond" panose="020B0606030402020204" pitchFamily="34" charset="0"/>
              </a:rPr>
              <a:t>Some basic company research would show that we’re not in this sector</a:t>
            </a:r>
          </a:p>
        </p:txBody>
      </p:sp>
      <p:sp>
        <p:nvSpPr>
          <p:cNvPr id="16" name="Rectangle 15">
            <a:extLst>
              <a:ext uri="{FF2B5EF4-FFF2-40B4-BE49-F238E27FC236}">
                <a16:creationId xmlns:a16="http://schemas.microsoft.com/office/drawing/2014/main" id="{A3CA70D2-EA1A-491D-BF6A-A3B7625472A3}"/>
              </a:ext>
            </a:extLst>
          </p:cNvPr>
          <p:cNvSpPr/>
          <p:nvPr/>
        </p:nvSpPr>
        <p:spPr>
          <a:xfrm>
            <a:off x="1316474" y="4112820"/>
            <a:ext cx="703511" cy="400110"/>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Typo</a:t>
            </a:r>
          </a:p>
        </p:txBody>
      </p:sp>
      <p:sp>
        <p:nvSpPr>
          <p:cNvPr id="17" name="Arrow: Left 16">
            <a:extLst>
              <a:ext uri="{FF2B5EF4-FFF2-40B4-BE49-F238E27FC236}">
                <a16:creationId xmlns:a16="http://schemas.microsoft.com/office/drawing/2014/main" id="{DE6C66F8-DD57-4D6D-A92F-F294A075314B}"/>
              </a:ext>
            </a:extLst>
          </p:cNvPr>
          <p:cNvSpPr/>
          <p:nvPr/>
        </p:nvSpPr>
        <p:spPr>
          <a:xfrm rot="10062230">
            <a:off x="1868125" y="4139021"/>
            <a:ext cx="827338" cy="10411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3006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89" y="6515410"/>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73" y="6275940"/>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435665" y="245439"/>
            <a:ext cx="11320670" cy="60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Ugly content </a:t>
            </a:r>
          </a:p>
        </p:txBody>
      </p:sp>
      <p:sp>
        <p:nvSpPr>
          <p:cNvPr id="2" name="Rectangle 1">
            <a:extLst>
              <a:ext uri="{FF2B5EF4-FFF2-40B4-BE49-F238E27FC236}">
                <a16:creationId xmlns:a16="http://schemas.microsoft.com/office/drawing/2014/main" id="{54A68E61-CF0E-4E03-9975-CA0E464EEE4F}"/>
              </a:ext>
            </a:extLst>
          </p:cNvPr>
          <p:cNvSpPr/>
          <p:nvPr/>
        </p:nvSpPr>
        <p:spPr>
          <a:xfrm>
            <a:off x="10436232" y="1469724"/>
            <a:ext cx="1685856" cy="369332"/>
          </a:xfrm>
          <a:prstGeom prst="rect">
            <a:avLst/>
          </a:prstGeom>
        </p:spPr>
        <p:txBody>
          <a:bodyPr wrap="square">
            <a:spAutoFit/>
          </a:bodyPr>
          <a:lstStyle/>
          <a:p>
            <a:pPr>
              <a:buClr>
                <a:srgbClr val="6A63A9"/>
              </a:buClr>
              <a:buSzPct val="90000"/>
            </a:pPr>
            <a:r>
              <a:rPr lang="en-US" dirty="0">
                <a:solidFill>
                  <a:srgbClr val="40308B"/>
                </a:solidFill>
                <a:latin typeface="Franklin Gothic Medium Cond" panose="020B0606030402020204" pitchFamily="34" charset="0"/>
              </a:rPr>
              <a:t>It’s too long</a:t>
            </a:r>
          </a:p>
        </p:txBody>
      </p:sp>
      <p:sp>
        <p:nvSpPr>
          <p:cNvPr id="4" name="Rectangle 3">
            <a:extLst>
              <a:ext uri="{FF2B5EF4-FFF2-40B4-BE49-F238E27FC236}">
                <a16:creationId xmlns:a16="http://schemas.microsoft.com/office/drawing/2014/main" id="{64592862-08D4-4EFB-904C-FEEDCC298BC2}"/>
              </a:ext>
            </a:extLst>
          </p:cNvPr>
          <p:cNvSpPr/>
          <p:nvPr/>
        </p:nvSpPr>
        <p:spPr>
          <a:xfrm>
            <a:off x="1715866" y="850915"/>
            <a:ext cx="8774630" cy="5662319"/>
          </a:xfrm>
          <a:prstGeom prst="rect">
            <a:avLst/>
          </a:prstGeom>
          <a:ln>
            <a:solidFill>
              <a:schemeClr val="tx1"/>
            </a:solidFill>
          </a:ln>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Hi name</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As a Channel Executive you know the value to the business that your sales channels and their constituent members bring. You will also be aware of the potential that exists within your business channels for sales growth and the addition of new products and value-added services when these channels are more effectively managed. </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MyCompany</a:t>
            </a:r>
            <a:r>
              <a:rPr lang="en-US" sz="1200" dirty="0">
                <a:latin typeface="Calibri" panose="020F0502020204030204" pitchFamily="34" charset="0"/>
                <a:ea typeface="Calibri" panose="020F0502020204030204" pitchFamily="34" charset="0"/>
                <a:cs typeface="Times New Roman" panose="02020603050405020304" pitchFamily="18" charset="0"/>
              </a:rPr>
              <a:t> helps you address the challenge of optimizing your sales channels and potential to drive your business.  We provide a cloud-based platform, delivered as a low-cost SaaS model, to help you automate your sales programs. Our solution integrates with your CRM platform and provides the ability to:</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Design, deploy, track, evaluate and change sales promotional offers in real-time.</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Rapidly execute marketing campaigns, sales promotions and initiatives, globally or locally through all Sales channels, with minimal investment.</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Target offers to specific segments of the sales channels and reward brokers based on performance levels.</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Provides Master Agents (and brokers if you utilize them) with greater upfront visibility significantly accelerating the time to revenue and ease of doing business.</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Deliver sales incentives to Partners that align with the Vendor’s strategic imperatives. Measure and manage program metrics to ensure ROI is achieved and gather business intelligence for future use.</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MyCompany’s</a:t>
            </a:r>
            <a:r>
              <a:rPr lang="en-US" sz="1200" dirty="0">
                <a:latin typeface="Calibri" panose="020F0502020204030204" pitchFamily="34" charset="0"/>
                <a:ea typeface="Calibri" panose="020F0502020204030204" pitchFamily="34" charset="0"/>
                <a:cs typeface="Times New Roman" panose="02020603050405020304" pitchFamily="18" charset="0"/>
              </a:rPr>
              <a:t> platform is now used by a variety of small and large companies including Company 1, Company 2, Company 3, Company 4, Company 5, Company 6 and others.</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Additional information on our solution can be found at the </a:t>
            </a:r>
            <a:r>
              <a:rPr lang="en-US" sz="1200" dirty="0" err="1">
                <a:latin typeface="Calibri" panose="020F0502020204030204" pitchFamily="34" charset="0"/>
                <a:ea typeface="Calibri" panose="020F0502020204030204" pitchFamily="34" charset="0"/>
                <a:cs typeface="Times New Roman" panose="02020603050405020304" pitchFamily="18" charset="0"/>
              </a:rPr>
              <a:t>MyCompany</a:t>
            </a:r>
            <a:r>
              <a:rPr lang="en-US" sz="1200" dirty="0">
                <a:latin typeface="Calibri" panose="020F0502020204030204" pitchFamily="34" charset="0"/>
                <a:ea typeface="Calibri" panose="020F0502020204030204" pitchFamily="34" charset="0"/>
                <a:cs typeface="Times New Roman" panose="02020603050405020304" pitchFamily="18" charset="0"/>
              </a:rPr>
              <a:t> website and via this short video – here.</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Please let me know if our Solution is of interest to you and I can arrange a call to provide further details. I look forward to hearing from you and sharing why so many of our customers are using our Solution for their business.</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Best regards,</a:t>
            </a:r>
            <a:endParaRPr lang="en-I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err="1">
                <a:latin typeface="Calibri" panose="020F0502020204030204" pitchFamily="34" charset="0"/>
                <a:ea typeface="Calibri" panose="020F0502020204030204" pitchFamily="34" charset="0"/>
                <a:cs typeface="Times New Roman" panose="02020603050405020304" pitchFamily="18" charset="0"/>
              </a:rPr>
              <a:t>BestSalesPersonEver</a:t>
            </a:r>
            <a:endParaRPr lang="en-I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B5D2AE3-95CD-4AF0-B034-263D40F7EFEE}"/>
              </a:ext>
            </a:extLst>
          </p:cNvPr>
          <p:cNvSpPr/>
          <p:nvPr/>
        </p:nvSpPr>
        <p:spPr>
          <a:xfrm>
            <a:off x="314629" y="2712953"/>
            <a:ext cx="1353806" cy="646331"/>
          </a:xfrm>
          <a:prstGeom prst="rect">
            <a:avLst/>
          </a:prstGeom>
        </p:spPr>
        <p:txBody>
          <a:bodyPr wrap="square">
            <a:spAutoFit/>
          </a:bodyPr>
          <a:lstStyle/>
          <a:p>
            <a:pPr>
              <a:buClr>
                <a:srgbClr val="6A63A9"/>
              </a:buClr>
              <a:buSzPct val="90000"/>
            </a:pPr>
            <a:r>
              <a:rPr lang="en-US" dirty="0">
                <a:solidFill>
                  <a:srgbClr val="40308B"/>
                </a:solidFill>
                <a:latin typeface="Franklin Gothic Medium Cond" panose="020B0606030402020204" pitchFamily="34" charset="0"/>
              </a:rPr>
              <a:t>It’s all about your company</a:t>
            </a:r>
          </a:p>
        </p:txBody>
      </p:sp>
      <p:sp>
        <p:nvSpPr>
          <p:cNvPr id="12" name="Rectangle 11">
            <a:extLst>
              <a:ext uri="{FF2B5EF4-FFF2-40B4-BE49-F238E27FC236}">
                <a16:creationId xmlns:a16="http://schemas.microsoft.com/office/drawing/2014/main" id="{6CC9F83A-D8DF-45B8-B9FD-E25BC30C26E5}"/>
              </a:ext>
            </a:extLst>
          </p:cNvPr>
          <p:cNvSpPr/>
          <p:nvPr/>
        </p:nvSpPr>
        <p:spPr>
          <a:xfrm>
            <a:off x="10490496" y="4239536"/>
            <a:ext cx="1401237" cy="1477328"/>
          </a:xfrm>
          <a:prstGeom prst="rect">
            <a:avLst/>
          </a:prstGeom>
        </p:spPr>
        <p:txBody>
          <a:bodyPr wrap="square">
            <a:spAutoFit/>
          </a:bodyPr>
          <a:lstStyle/>
          <a:p>
            <a:pPr>
              <a:buClr>
                <a:srgbClr val="6A63A9"/>
              </a:buClr>
              <a:buSzPct val="90000"/>
            </a:pPr>
            <a:r>
              <a:rPr lang="en-US" dirty="0">
                <a:solidFill>
                  <a:srgbClr val="40308B"/>
                </a:solidFill>
                <a:latin typeface="Franklin Gothic Medium Cond" panose="020B0606030402020204" pitchFamily="34" charset="0"/>
              </a:rPr>
              <a:t>What benefits did they gain that are relevant to my business?</a:t>
            </a:r>
          </a:p>
        </p:txBody>
      </p:sp>
      <p:sp>
        <p:nvSpPr>
          <p:cNvPr id="13" name="Rectangle 12">
            <a:extLst>
              <a:ext uri="{FF2B5EF4-FFF2-40B4-BE49-F238E27FC236}">
                <a16:creationId xmlns:a16="http://schemas.microsoft.com/office/drawing/2014/main" id="{C5794CCB-54BD-4267-B29A-10B4AFCE7F2D}"/>
              </a:ext>
            </a:extLst>
          </p:cNvPr>
          <p:cNvSpPr/>
          <p:nvPr/>
        </p:nvSpPr>
        <p:spPr>
          <a:xfrm>
            <a:off x="447764" y="4989463"/>
            <a:ext cx="1353806" cy="923330"/>
          </a:xfrm>
          <a:prstGeom prst="rect">
            <a:avLst/>
          </a:prstGeom>
        </p:spPr>
        <p:txBody>
          <a:bodyPr wrap="square">
            <a:spAutoFit/>
          </a:bodyPr>
          <a:lstStyle/>
          <a:p>
            <a:pPr>
              <a:buClr>
                <a:srgbClr val="6A63A9"/>
              </a:buClr>
              <a:buSzPct val="90000"/>
            </a:pPr>
            <a:r>
              <a:rPr lang="en-US" dirty="0">
                <a:solidFill>
                  <a:srgbClr val="40308B"/>
                </a:solidFill>
                <a:latin typeface="Franklin Gothic Medium Cond" panose="020B0606030402020204" pitchFamily="34" charset="0"/>
              </a:rPr>
              <a:t>Yes of course I’ll let you know!</a:t>
            </a:r>
          </a:p>
        </p:txBody>
      </p:sp>
      <p:pic>
        <p:nvPicPr>
          <p:cNvPr id="9" name="Picture 8">
            <a:extLst>
              <a:ext uri="{FF2B5EF4-FFF2-40B4-BE49-F238E27FC236}">
                <a16:creationId xmlns:a16="http://schemas.microsoft.com/office/drawing/2014/main" id="{130C612B-0F18-44FC-BE6E-7D5EF4698B7B}"/>
              </a:ext>
            </a:extLst>
          </p:cNvPr>
          <p:cNvPicPr>
            <a:picLocks noChangeAspect="1"/>
          </p:cNvPicPr>
          <p:nvPr/>
        </p:nvPicPr>
        <p:blipFill>
          <a:blip r:embed="rId3"/>
          <a:stretch>
            <a:fillRect/>
          </a:stretch>
        </p:blipFill>
        <p:spPr>
          <a:xfrm>
            <a:off x="911745" y="5816145"/>
            <a:ext cx="643658" cy="643658"/>
          </a:xfrm>
          <a:prstGeom prst="rect">
            <a:avLst/>
          </a:prstGeom>
        </p:spPr>
      </p:pic>
    </p:spTree>
    <p:extLst>
      <p:ext uri="{BB962C8B-B14F-4D97-AF65-F5344CB8AC3E}">
        <p14:creationId xmlns:p14="http://schemas.microsoft.com/office/powerpoint/2010/main" val="214920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What tools can you use? </a:t>
            </a:r>
          </a:p>
        </p:txBody>
      </p:sp>
      <p:sp>
        <p:nvSpPr>
          <p:cNvPr id="2" name="Rectangle 1">
            <a:extLst>
              <a:ext uri="{FF2B5EF4-FFF2-40B4-BE49-F238E27FC236}">
                <a16:creationId xmlns:a16="http://schemas.microsoft.com/office/drawing/2014/main" id="{54A68E61-CF0E-4E03-9975-CA0E464EEE4F}"/>
              </a:ext>
            </a:extLst>
          </p:cNvPr>
          <p:cNvSpPr/>
          <p:nvPr/>
        </p:nvSpPr>
        <p:spPr>
          <a:xfrm>
            <a:off x="2943225" y="1411061"/>
            <a:ext cx="5237366" cy="861774"/>
          </a:xfrm>
          <a:prstGeom prst="rect">
            <a:avLst/>
          </a:prstGeom>
        </p:spPr>
        <p:txBody>
          <a:bodyPr wrap="square">
            <a:spAutoFit/>
          </a:bodyPr>
          <a:lstStyle/>
          <a:p>
            <a:pPr>
              <a:buClr>
                <a:srgbClr val="6A63A9"/>
              </a:buClr>
              <a:buSzPct val="90000"/>
            </a:pPr>
            <a:r>
              <a:rPr lang="en-US" sz="3200" dirty="0">
                <a:solidFill>
                  <a:srgbClr val="40308B"/>
                </a:solidFill>
                <a:latin typeface="Franklin Gothic Medium Cond" panose="020B0606030402020204" pitchFamily="34" charset="0"/>
              </a:rPr>
              <a:t>Use on every piece of content</a:t>
            </a:r>
          </a:p>
          <a:p>
            <a:pPr marL="742950" lvl="1" indent="-285750">
              <a:buClr>
                <a:srgbClr val="6A63A9"/>
              </a:buClr>
              <a:buSzPct val="90000"/>
              <a:buFont typeface="Wingdings" panose="05000000000000000000" pitchFamily="2" charset="2"/>
              <a:buChar char="§"/>
            </a:pPr>
            <a:endParaRPr lang="en-IE" dirty="0">
              <a:solidFill>
                <a:srgbClr val="40308B"/>
              </a:solidFill>
              <a:latin typeface="Franklin Gothic Medium Cond" panose="020B0606030402020204" pitchFamily="34" charset="0"/>
            </a:endParaRPr>
          </a:p>
        </p:txBody>
      </p:sp>
      <p:pic>
        <p:nvPicPr>
          <p:cNvPr id="5122" name="Picture 2">
            <a:extLst>
              <a:ext uri="{FF2B5EF4-FFF2-40B4-BE49-F238E27FC236}">
                <a16:creationId xmlns:a16="http://schemas.microsoft.com/office/drawing/2014/main" id="{F2EA3485-3231-45A7-BA0F-82C5B0C8B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53370"/>
            <a:ext cx="2271632" cy="12647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a:extLst>
              <a:ext uri="{FF2B5EF4-FFF2-40B4-BE49-F238E27FC236}">
                <a16:creationId xmlns:a16="http://schemas.microsoft.com/office/drawing/2014/main" id="{E1CAA9F8-5279-4150-9C2C-3D476D1E16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 name="Picture 3">
            <a:extLst>
              <a:ext uri="{FF2B5EF4-FFF2-40B4-BE49-F238E27FC236}">
                <a16:creationId xmlns:a16="http://schemas.microsoft.com/office/drawing/2014/main" id="{CB011029-09ED-4FEF-8BA9-17C3DDAC2A96}"/>
              </a:ext>
            </a:extLst>
          </p:cNvPr>
          <p:cNvPicPr>
            <a:picLocks noChangeAspect="1"/>
          </p:cNvPicPr>
          <p:nvPr/>
        </p:nvPicPr>
        <p:blipFill>
          <a:blip r:embed="rId4"/>
          <a:stretch>
            <a:fillRect/>
          </a:stretch>
        </p:blipFill>
        <p:spPr>
          <a:xfrm>
            <a:off x="776807" y="2612323"/>
            <a:ext cx="2050648" cy="1264796"/>
          </a:xfrm>
          <a:prstGeom prst="rect">
            <a:avLst/>
          </a:prstGeom>
        </p:spPr>
      </p:pic>
      <p:sp>
        <p:nvSpPr>
          <p:cNvPr id="12" name="Rectangle 11">
            <a:extLst>
              <a:ext uri="{FF2B5EF4-FFF2-40B4-BE49-F238E27FC236}">
                <a16:creationId xmlns:a16="http://schemas.microsoft.com/office/drawing/2014/main" id="{1CA17B04-B2D0-4FD6-BB64-AEEC21258B0D}"/>
              </a:ext>
            </a:extLst>
          </p:cNvPr>
          <p:cNvSpPr/>
          <p:nvPr/>
        </p:nvSpPr>
        <p:spPr>
          <a:xfrm>
            <a:off x="2957432" y="2505670"/>
            <a:ext cx="7432437" cy="1846659"/>
          </a:xfrm>
          <a:prstGeom prst="rect">
            <a:avLst/>
          </a:prstGeom>
        </p:spPr>
        <p:txBody>
          <a:bodyPr wrap="square">
            <a:spAutoFit/>
          </a:bodyPr>
          <a:lstStyle/>
          <a:p>
            <a:pPr>
              <a:buClr>
                <a:srgbClr val="6A63A9"/>
              </a:buClr>
              <a:buSzPct val="90000"/>
            </a:pPr>
            <a:r>
              <a:rPr lang="en-US" sz="3200" dirty="0">
                <a:solidFill>
                  <a:srgbClr val="40308B"/>
                </a:solidFill>
                <a:latin typeface="Franklin Gothic Medium Cond" panose="020B0606030402020204" pitchFamily="34" charset="0"/>
              </a:rPr>
              <a:t>Use on critical content e.g. website, eBooks, Whitepapers, Case Studies, Blogs, outbound campaign email text</a:t>
            </a:r>
          </a:p>
          <a:p>
            <a:pPr marL="742950" lvl="1" indent="-285750">
              <a:buClr>
                <a:srgbClr val="6A63A9"/>
              </a:buClr>
              <a:buSzPct val="90000"/>
              <a:buFont typeface="Wingdings" panose="05000000000000000000" pitchFamily="2" charset="2"/>
              <a:buChar char="§"/>
            </a:pPr>
            <a:endParaRPr lang="en-IE" dirty="0">
              <a:solidFill>
                <a:srgbClr val="40308B"/>
              </a:solidFill>
              <a:latin typeface="Franklin Gothic Medium Cond" panose="020B0606030402020204" pitchFamily="34" charset="0"/>
            </a:endParaRPr>
          </a:p>
        </p:txBody>
      </p:sp>
      <p:pic>
        <p:nvPicPr>
          <p:cNvPr id="9" name="Picture 8">
            <a:extLst>
              <a:ext uri="{FF2B5EF4-FFF2-40B4-BE49-F238E27FC236}">
                <a16:creationId xmlns:a16="http://schemas.microsoft.com/office/drawing/2014/main" id="{D5A9C710-D9FB-4362-890F-CC068E483E38}"/>
              </a:ext>
            </a:extLst>
          </p:cNvPr>
          <p:cNvPicPr>
            <a:picLocks noChangeAspect="1"/>
          </p:cNvPicPr>
          <p:nvPr/>
        </p:nvPicPr>
        <p:blipFill>
          <a:blip r:embed="rId5"/>
          <a:stretch>
            <a:fillRect/>
          </a:stretch>
        </p:blipFill>
        <p:spPr>
          <a:xfrm>
            <a:off x="685800" y="4408133"/>
            <a:ext cx="4514850" cy="1152525"/>
          </a:xfrm>
          <a:prstGeom prst="rect">
            <a:avLst/>
          </a:prstGeom>
        </p:spPr>
      </p:pic>
      <p:pic>
        <p:nvPicPr>
          <p:cNvPr id="10" name="Picture 9">
            <a:extLst>
              <a:ext uri="{FF2B5EF4-FFF2-40B4-BE49-F238E27FC236}">
                <a16:creationId xmlns:a16="http://schemas.microsoft.com/office/drawing/2014/main" id="{446699C3-B020-4F7A-9142-A34E27F37274}"/>
              </a:ext>
            </a:extLst>
          </p:cNvPr>
          <p:cNvPicPr>
            <a:picLocks noChangeAspect="1"/>
          </p:cNvPicPr>
          <p:nvPr/>
        </p:nvPicPr>
        <p:blipFill>
          <a:blip r:embed="rId6"/>
          <a:stretch>
            <a:fillRect/>
          </a:stretch>
        </p:blipFill>
        <p:spPr>
          <a:xfrm>
            <a:off x="5348727" y="4055821"/>
            <a:ext cx="5089337" cy="2460119"/>
          </a:xfrm>
          <a:prstGeom prst="rect">
            <a:avLst/>
          </a:prstGeom>
        </p:spPr>
      </p:pic>
    </p:spTree>
    <p:extLst>
      <p:ext uri="{BB962C8B-B14F-4D97-AF65-F5344CB8AC3E}">
        <p14:creationId xmlns:p14="http://schemas.microsoft.com/office/powerpoint/2010/main" val="389831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48943" y="6500769"/>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1809" y="6303181"/>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Good content </a:t>
            </a:r>
          </a:p>
        </p:txBody>
      </p:sp>
      <p:sp>
        <p:nvSpPr>
          <p:cNvPr id="2" name="Rectangle 1">
            <a:extLst>
              <a:ext uri="{FF2B5EF4-FFF2-40B4-BE49-F238E27FC236}">
                <a16:creationId xmlns:a16="http://schemas.microsoft.com/office/drawing/2014/main" id="{54A68E61-CF0E-4E03-9975-CA0E464EEE4F}"/>
              </a:ext>
            </a:extLst>
          </p:cNvPr>
          <p:cNvSpPr/>
          <p:nvPr/>
        </p:nvSpPr>
        <p:spPr>
          <a:xfrm>
            <a:off x="6518702" y="4683005"/>
            <a:ext cx="4985905" cy="400110"/>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Stands out e.g. use of appropriate </a:t>
            </a:r>
            <a:r>
              <a:rPr lang="en-US" sz="2000" dirty="0" err="1">
                <a:solidFill>
                  <a:srgbClr val="40308B"/>
                </a:solidFill>
                <a:latin typeface="Franklin Gothic Medium Cond" panose="020B0606030402020204" pitchFamily="34" charset="0"/>
              </a:rPr>
              <a:t>colours</a:t>
            </a:r>
            <a:endParaRPr lang="en-US" sz="2000" dirty="0">
              <a:solidFill>
                <a:srgbClr val="40308B"/>
              </a:solidFill>
              <a:latin typeface="Franklin Gothic Medium Cond" panose="020B0606030402020204" pitchFamily="34" charset="0"/>
            </a:endParaRPr>
          </a:p>
        </p:txBody>
      </p:sp>
      <p:pic>
        <p:nvPicPr>
          <p:cNvPr id="3" name="Picture 2">
            <a:extLst>
              <a:ext uri="{FF2B5EF4-FFF2-40B4-BE49-F238E27FC236}">
                <a16:creationId xmlns:a16="http://schemas.microsoft.com/office/drawing/2014/main" id="{97DF0C21-D69E-414A-822A-0C0042C70342}"/>
              </a:ext>
            </a:extLst>
          </p:cNvPr>
          <p:cNvPicPr>
            <a:picLocks noChangeAspect="1"/>
          </p:cNvPicPr>
          <p:nvPr/>
        </p:nvPicPr>
        <p:blipFill>
          <a:blip r:embed="rId3"/>
          <a:stretch>
            <a:fillRect/>
          </a:stretch>
        </p:blipFill>
        <p:spPr>
          <a:xfrm>
            <a:off x="2206754" y="1206672"/>
            <a:ext cx="3586076" cy="5301157"/>
          </a:xfrm>
          <a:prstGeom prst="rect">
            <a:avLst/>
          </a:prstGeom>
          <a:ln>
            <a:solidFill>
              <a:schemeClr val="tx1"/>
            </a:solidFill>
          </a:ln>
        </p:spPr>
      </p:pic>
      <p:sp>
        <p:nvSpPr>
          <p:cNvPr id="11" name="Rectangle 10">
            <a:extLst>
              <a:ext uri="{FF2B5EF4-FFF2-40B4-BE49-F238E27FC236}">
                <a16:creationId xmlns:a16="http://schemas.microsoft.com/office/drawing/2014/main" id="{0550F51E-6EF3-413B-A60E-80AF68440D78}"/>
              </a:ext>
            </a:extLst>
          </p:cNvPr>
          <p:cNvSpPr/>
          <p:nvPr/>
        </p:nvSpPr>
        <p:spPr>
          <a:xfrm>
            <a:off x="439218" y="1677265"/>
            <a:ext cx="1414895" cy="400110"/>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Personalized</a:t>
            </a:r>
          </a:p>
        </p:txBody>
      </p:sp>
      <p:sp>
        <p:nvSpPr>
          <p:cNvPr id="12" name="Rectangle 11">
            <a:extLst>
              <a:ext uri="{FF2B5EF4-FFF2-40B4-BE49-F238E27FC236}">
                <a16:creationId xmlns:a16="http://schemas.microsoft.com/office/drawing/2014/main" id="{E15BB163-1C6E-47C8-972A-D89EE5A98EC6}"/>
              </a:ext>
            </a:extLst>
          </p:cNvPr>
          <p:cNvSpPr/>
          <p:nvPr/>
        </p:nvSpPr>
        <p:spPr>
          <a:xfrm>
            <a:off x="6791670" y="5301287"/>
            <a:ext cx="4470758" cy="707886"/>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Has a clear Call To Action (CTA)</a:t>
            </a:r>
          </a:p>
          <a:p>
            <a:pPr>
              <a:buClr>
                <a:srgbClr val="6A63A9"/>
              </a:buClr>
              <a:buSzPct val="90000"/>
            </a:pPr>
            <a:r>
              <a:rPr lang="en-US" sz="2000" dirty="0">
                <a:solidFill>
                  <a:srgbClr val="40308B"/>
                </a:solidFill>
                <a:latin typeface="Franklin Gothic Medium Cond" panose="020B0606030402020204" pitchFamily="34" charset="0"/>
              </a:rPr>
              <a:t>Has a strong chance of getting a response</a:t>
            </a:r>
          </a:p>
        </p:txBody>
      </p:sp>
      <p:sp>
        <p:nvSpPr>
          <p:cNvPr id="7" name="Arrow: Left 6">
            <a:extLst>
              <a:ext uri="{FF2B5EF4-FFF2-40B4-BE49-F238E27FC236}">
                <a16:creationId xmlns:a16="http://schemas.microsoft.com/office/drawing/2014/main" id="{C0834875-1457-4B15-AED9-0D3FA3773BF5}"/>
              </a:ext>
            </a:extLst>
          </p:cNvPr>
          <p:cNvSpPr/>
          <p:nvPr/>
        </p:nvSpPr>
        <p:spPr>
          <a:xfrm>
            <a:off x="5650230" y="5565662"/>
            <a:ext cx="1120140" cy="24646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Arrow: Left 13">
            <a:extLst>
              <a:ext uri="{FF2B5EF4-FFF2-40B4-BE49-F238E27FC236}">
                <a16:creationId xmlns:a16="http://schemas.microsoft.com/office/drawing/2014/main" id="{FB2FB789-A5DA-4EA5-9968-0D2A96B6D1BB}"/>
              </a:ext>
            </a:extLst>
          </p:cNvPr>
          <p:cNvSpPr/>
          <p:nvPr/>
        </p:nvSpPr>
        <p:spPr>
          <a:xfrm>
            <a:off x="5398562" y="4780778"/>
            <a:ext cx="1120140" cy="24646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D1A56D83-C733-4867-8D50-7D5E1A85725B}"/>
              </a:ext>
            </a:extLst>
          </p:cNvPr>
          <p:cNvSpPr/>
          <p:nvPr/>
        </p:nvSpPr>
        <p:spPr>
          <a:xfrm>
            <a:off x="6871680" y="3576193"/>
            <a:ext cx="3135684" cy="400110"/>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Renders on 1 mobile screen</a:t>
            </a:r>
          </a:p>
        </p:txBody>
      </p:sp>
      <p:sp>
        <p:nvSpPr>
          <p:cNvPr id="16" name="Arrow: Left 15">
            <a:extLst>
              <a:ext uri="{FF2B5EF4-FFF2-40B4-BE49-F238E27FC236}">
                <a16:creationId xmlns:a16="http://schemas.microsoft.com/office/drawing/2014/main" id="{025DAB02-F7E7-474B-8919-34F33FF42628}"/>
              </a:ext>
            </a:extLst>
          </p:cNvPr>
          <p:cNvSpPr/>
          <p:nvPr/>
        </p:nvSpPr>
        <p:spPr>
          <a:xfrm>
            <a:off x="5710982" y="3653018"/>
            <a:ext cx="1120140" cy="24646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686E52CF-BE3D-48D6-9777-3EC8921CC63C}"/>
              </a:ext>
            </a:extLst>
          </p:cNvPr>
          <p:cNvSpPr/>
          <p:nvPr/>
        </p:nvSpPr>
        <p:spPr>
          <a:xfrm>
            <a:off x="6805655" y="2183607"/>
            <a:ext cx="4698951" cy="707886"/>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Relevant to receiver as your marketing has captured a download or </a:t>
            </a:r>
            <a:r>
              <a:rPr lang="en-US" sz="2000" dirty="0" err="1">
                <a:solidFill>
                  <a:srgbClr val="40308B"/>
                </a:solidFill>
                <a:latin typeface="Franklin Gothic Medium Cond" panose="020B0606030402020204" pitchFamily="34" charset="0"/>
              </a:rPr>
              <a:t>websearch</a:t>
            </a:r>
            <a:r>
              <a:rPr lang="en-US" sz="2000" dirty="0">
                <a:solidFill>
                  <a:srgbClr val="40308B"/>
                </a:solidFill>
                <a:latin typeface="Franklin Gothic Medium Cond" panose="020B0606030402020204" pitchFamily="34" charset="0"/>
              </a:rPr>
              <a:t> on this topic</a:t>
            </a:r>
            <a:endParaRPr lang="en-IE" sz="2000" dirty="0">
              <a:solidFill>
                <a:srgbClr val="40308B"/>
              </a:solidFill>
              <a:latin typeface="Franklin Gothic Medium Cond" panose="020B0606030402020204" pitchFamily="34" charset="0"/>
            </a:endParaRPr>
          </a:p>
        </p:txBody>
      </p:sp>
      <p:sp>
        <p:nvSpPr>
          <p:cNvPr id="19" name="Arrow: Left 18">
            <a:extLst>
              <a:ext uri="{FF2B5EF4-FFF2-40B4-BE49-F238E27FC236}">
                <a16:creationId xmlns:a16="http://schemas.microsoft.com/office/drawing/2014/main" id="{2BCA46A0-7F01-49FA-A72F-052C6280CBD1}"/>
              </a:ext>
            </a:extLst>
          </p:cNvPr>
          <p:cNvSpPr/>
          <p:nvPr/>
        </p:nvSpPr>
        <p:spPr>
          <a:xfrm>
            <a:off x="5535930" y="2306615"/>
            <a:ext cx="1120140" cy="24646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id="{F8B3DB65-66EC-492E-A11E-955E320BD243}"/>
              </a:ext>
            </a:extLst>
          </p:cNvPr>
          <p:cNvSpPr/>
          <p:nvPr/>
        </p:nvSpPr>
        <p:spPr>
          <a:xfrm>
            <a:off x="648591" y="2706337"/>
            <a:ext cx="1312143" cy="400110"/>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Timely</a:t>
            </a:r>
            <a:endParaRPr lang="en-IE" sz="2000" dirty="0">
              <a:solidFill>
                <a:srgbClr val="40308B"/>
              </a:solidFill>
              <a:latin typeface="Franklin Gothic Medium Cond" panose="020B0606030402020204" pitchFamily="34" charset="0"/>
            </a:endParaRPr>
          </a:p>
        </p:txBody>
      </p:sp>
      <p:sp>
        <p:nvSpPr>
          <p:cNvPr id="21" name="Arrow: Left 20">
            <a:extLst>
              <a:ext uri="{FF2B5EF4-FFF2-40B4-BE49-F238E27FC236}">
                <a16:creationId xmlns:a16="http://schemas.microsoft.com/office/drawing/2014/main" id="{223AB53B-9AA1-407D-AF21-4076A568AF17}"/>
              </a:ext>
            </a:extLst>
          </p:cNvPr>
          <p:cNvSpPr/>
          <p:nvPr/>
        </p:nvSpPr>
        <p:spPr>
          <a:xfrm rot="11255406">
            <a:off x="1512172" y="2064322"/>
            <a:ext cx="827338" cy="10411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Arrow: Left 21">
            <a:extLst>
              <a:ext uri="{FF2B5EF4-FFF2-40B4-BE49-F238E27FC236}">
                <a16:creationId xmlns:a16="http://schemas.microsoft.com/office/drawing/2014/main" id="{32C4AC17-0A9B-43A5-A852-9A83C5347B4E}"/>
              </a:ext>
            </a:extLst>
          </p:cNvPr>
          <p:cNvSpPr/>
          <p:nvPr/>
        </p:nvSpPr>
        <p:spPr>
          <a:xfrm rot="10397518">
            <a:off x="1485526" y="2842025"/>
            <a:ext cx="839445" cy="12873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D4349561-0CF9-4B07-B63A-5E6A27828F6F}"/>
              </a:ext>
            </a:extLst>
          </p:cNvPr>
          <p:cNvSpPr/>
          <p:nvPr/>
        </p:nvSpPr>
        <p:spPr>
          <a:xfrm>
            <a:off x="573142" y="3457140"/>
            <a:ext cx="1312143" cy="707886"/>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Proof of benefits</a:t>
            </a:r>
            <a:endParaRPr lang="en-IE" sz="2000" dirty="0">
              <a:solidFill>
                <a:srgbClr val="40308B"/>
              </a:solidFill>
              <a:latin typeface="Franklin Gothic Medium Cond" panose="020B0606030402020204" pitchFamily="34" charset="0"/>
            </a:endParaRPr>
          </a:p>
        </p:txBody>
      </p:sp>
      <p:sp>
        <p:nvSpPr>
          <p:cNvPr id="24" name="Arrow: Left 23">
            <a:extLst>
              <a:ext uri="{FF2B5EF4-FFF2-40B4-BE49-F238E27FC236}">
                <a16:creationId xmlns:a16="http://schemas.microsoft.com/office/drawing/2014/main" id="{E7D54FE5-A67C-449D-9936-5C6CE659DC2C}"/>
              </a:ext>
            </a:extLst>
          </p:cNvPr>
          <p:cNvSpPr/>
          <p:nvPr/>
        </p:nvSpPr>
        <p:spPr>
          <a:xfrm rot="10397518">
            <a:off x="1506120" y="3511826"/>
            <a:ext cx="839445" cy="12873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a:extLst>
              <a:ext uri="{FF2B5EF4-FFF2-40B4-BE49-F238E27FC236}">
                <a16:creationId xmlns:a16="http://schemas.microsoft.com/office/drawing/2014/main" id="{00B7E7E7-EAB5-48BF-9709-DA1F0A817D1C}"/>
              </a:ext>
            </a:extLst>
          </p:cNvPr>
          <p:cNvSpPr/>
          <p:nvPr/>
        </p:nvSpPr>
        <p:spPr>
          <a:xfrm>
            <a:off x="6768176" y="1215845"/>
            <a:ext cx="3135684" cy="400110"/>
          </a:xfrm>
          <a:prstGeom prst="rect">
            <a:avLst/>
          </a:prstGeom>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Attention grabbing headline</a:t>
            </a:r>
          </a:p>
        </p:txBody>
      </p:sp>
      <p:sp>
        <p:nvSpPr>
          <p:cNvPr id="26" name="Arrow: Left 25">
            <a:extLst>
              <a:ext uri="{FF2B5EF4-FFF2-40B4-BE49-F238E27FC236}">
                <a16:creationId xmlns:a16="http://schemas.microsoft.com/office/drawing/2014/main" id="{51FB7BFB-6E36-4169-A0BF-249ADDC56B02}"/>
              </a:ext>
            </a:extLst>
          </p:cNvPr>
          <p:cNvSpPr/>
          <p:nvPr/>
        </p:nvSpPr>
        <p:spPr>
          <a:xfrm>
            <a:off x="5535930" y="1340268"/>
            <a:ext cx="1120140" cy="24646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571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Some tips for your business…. </a:t>
            </a:r>
          </a:p>
        </p:txBody>
      </p:sp>
      <p:sp>
        <p:nvSpPr>
          <p:cNvPr id="2" name="Rectangle 1">
            <a:extLst>
              <a:ext uri="{FF2B5EF4-FFF2-40B4-BE49-F238E27FC236}">
                <a16:creationId xmlns:a16="http://schemas.microsoft.com/office/drawing/2014/main" id="{54A68E61-CF0E-4E03-9975-CA0E464EEE4F}"/>
              </a:ext>
            </a:extLst>
          </p:cNvPr>
          <p:cNvSpPr/>
          <p:nvPr/>
        </p:nvSpPr>
        <p:spPr>
          <a:xfrm>
            <a:off x="501960" y="1437353"/>
            <a:ext cx="5358255" cy="2554545"/>
          </a:xfrm>
          <a:prstGeom prst="rect">
            <a:avLst/>
          </a:prstGeom>
          <a:ln>
            <a:noFill/>
          </a:ln>
        </p:spPr>
        <p:txBody>
          <a:bodyPr wrap="square">
            <a:spAutoFit/>
          </a:bodyPr>
          <a:lstStyle/>
          <a:p>
            <a:pPr>
              <a:buClr>
                <a:srgbClr val="6A63A9"/>
              </a:buClr>
              <a:buSzPct val="90000"/>
            </a:pPr>
            <a:r>
              <a:rPr lang="en-US" sz="3200" b="1" dirty="0">
                <a:solidFill>
                  <a:srgbClr val="40308B"/>
                </a:solidFill>
                <a:latin typeface="Franklin Gothic Medium Cond" panose="020B0606030402020204" pitchFamily="34" charset="0"/>
              </a:rPr>
              <a:t>Buyers today are faced with </a:t>
            </a:r>
            <a:r>
              <a:rPr lang="en-US" sz="3200" b="1" dirty="0">
                <a:solidFill>
                  <a:srgbClr val="FF0000"/>
                </a:solidFill>
                <a:latin typeface="Franklin Gothic Medium Cond" panose="020B0606030402020204" pitchFamily="34" charset="0"/>
              </a:rPr>
              <a:t>COMPLEXITY OF CHOICE</a:t>
            </a:r>
            <a:r>
              <a:rPr lang="en-US" sz="3200" b="1" dirty="0">
                <a:solidFill>
                  <a:srgbClr val="40308B"/>
                </a:solidFill>
                <a:latin typeface="Franklin Gothic Medium Cond" panose="020B0606030402020204" pitchFamily="34" charset="0"/>
              </a:rPr>
              <a:t>….and usually have too many vendors to evaluate and select from…….</a:t>
            </a:r>
            <a:endParaRPr lang="en-US" sz="3200" dirty="0">
              <a:solidFill>
                <a:srgbClr val="40308B"/>
              </a:solidFill>
              <a:latin typeface="Franklin Gothic Medium Cond" panose="020B0606030402020204" pitchFamily="34" charset="0"/>
            </a:endParaRPr>
          </a:p>
          <a:p>
            <a:pPr>
              <a:buClr>
                <a:srgbClr val="6A63A9"/>
              </a:buClr>
              <a:buSzPct val="90000"/>
            </a:pPr>
            <a:endParaRPr lang="en-US" sz="3200" dirty="0">
              <a:solidFill>
                <a:srgbClr val="40308B"/>
              </a:solidFill>
              <a:latin typeface="Franklin Gothic Medium Cond" panose="020B0606030402020204" pitchFamily="34" charset="0"/>
            </a:endParaRPr>
          </a:p>
        </p:txBody>
      </p:sp>
      <p:pic>
        <p:nvPicPr>
          <p:cNvPr id="3" name="Picture 2">
            <a:extLst>
              <a:ext uri="{FF2B5EF4-FFF2-40B4-BE49-F238E27FC236}">
                <a16:creationId xmlns:a16="http://schemas.microsoft.com/office/drawing/2014/main" id="{B2D45203-BC93-4F69-9924-2D2EC7A03031}"/>
              </a:ext>
            </a:extLst>
          </p:cNvPr>
          <p:cNvPicPr>
            <a:picLocks noChangeAspect="1"/>
          </p:cNvPicPr>
          <p:nvPr/>
        </p:nvPicPr>
        <p:blipFill>
          <a:blip r:embed="rId3"/>
          <a:stretch>
            <a:fillRect/>
          </a:stretch>
        </p:blipFill>
        <p:spPr>
          <a:xfrm>
            <a:off x="6270748" y="980522"/>
            <a:ext cx="5143500" cy="3400425"/>
          </a:xfrm>
          <a:prstGeom prst="rect">
            <a:avLst/>
          </a:prstGeom>
        </p:spPr>
      </p:pic>
      <p:sp>
        <p:nvSpPr>
          <p:cNvPr id="9" name="Rectangle 8">
            <a:extLst>
              <a:ext uri="{FF2B5EF4-FFF2-40B4-BE49-F238E27FC236}">
                <a16:creationId xmlns:a16="http://schemas.microsoft.com/office/drawing/2014/main" id="{BDA4072A-DEDF-4A91-8E2E-3BD70B595019}"/>
              </a:ext>
            </a:extLst>
          </p:cNvPr>
          <p:cNvSpPr/>
          <p:nvPr/>
        </p:nvSpPr>
        <p:spPr>
          <a:xfrm>
            <a:off x="501960" y="4117911"/>
            <a:ext cx="10666231" cy="1877437"/>
          </a:xfrm>
          <a:prstGeom prst="rect">
            <a:avLst/>
          </a:prstGeom>
          <a:ln>
            <a:noFill/>
          </a:ln>
        </p:spPr>
        <p:txBody>
          <a:bodyPr wrap="square">
            <a:spAutoFit/>
          </a:bodyPr>
          <a:lstStyle/>
          <a:p>
            <a:pPr>
              <a:buClr>
                <a:srgbClr val="6A63A9"/>
              </a:buClr>
              <a:buSzPct val="90000"/>
            </a:pPr>
            <a:r>
              <a:rPr lang="en-US" sz="3200" b="1" u="sng" dirty="0">
                <a:solidFill>
                  <a:srgbClr val="40308B"/>
                </a:solidFill>
                <a:latin typeface="Franklin Gothic Medium Cond" panose="020B0606030402020204" pitchFamily="34" charset="0"/>
              </a:rPr>
              <a:t>Ensure your content strategy does this for your prospects</a:t>
            </a:r>
          </a:p>
          <a:p>
            <a:pPr marL="285750" indent="-285750">
              <a:buClr>
                <a:srgbClr val="6A63A9"/>
              </a:buClr>
              <a:buSzPct val="90000"/>
              <a:buFont typeface="Wingdings" panose="05000000000000000000" pitchFamily="2" charset="2"/>
              <a:buChar char="§"/>
            </a:pPr>
            <a:r>
              <a:rPr lang="en-US" sz="2800" dirty="0">
                <a:solidFill>
                  <a:srgbClr val="40308B"/>
                </a:solidFill>
                <a:latin typeface="Franklin Gothic Medium Cond" panose="020B0606030402020204" pitchFamily="34" charset="0"/>
              </a:rPr>
              <a:t>Provides </a:t>
            </a:r>
            <a:r>
              <a:rPr lang="en-US" sz="2800" dirty="0">
                <a:solidFill>
                  <a:srgbClr val="00B050"/>
                </a:solidFill>
                <a:latin typeface="Franklin Gothic Medium Cond" panose="020B0606030402020204" pitchFamily="34" charset="0"/>
              </a:rPr>
              <a:t>meaningful</a:t>
            </a:r>
            <a:r>
              <a:rPr lang="en-US" sz="2800" dirty="0">
                <a:solidFill>
                  <a:srgbClr val="40308B"/>
                </a:solidFill>
                <a:latin typeface="Franklin Gothic Medium Cond" panose="020B0606030402020204" pitchFamily="34" charset="0"/>
              </a:rPr>
              <a:t> and </a:t>
            </a:r>
            <a:r>
              <a:rPr lang="en-US" sz="2800" dirty="0">
                <a:solidFill>
                  <a:srgbClr val="00B050"/>
                </a:solidFill>
                <a:latin typeface="Franklin Gothic Medium Cond" panose="020B0606030402020204" pitchFamily="34" charset="0"/>
              </a:rPr>
              <a:t>context sensitive </a:t>
            </a:r>
            <a:r>
              <a:rPr lang="en-US" sz="2800" dirty="0">
                <a:solidFill>
                  <a:srgbClr val="40308B"/>
                </a:solidFill>
                <a:latin typeface="Franklin Gothic Medium Cond" panose="020B0606030402020204" pitchFamily="34" charset="0"/>
              </a:rPr>
              <a:t>content</a:t>
            </a:r>
          </a:p>
          <a:p>
            <a:pPr marL="285750" indent="-285750">
              <a:buClr>
                <a:srgbClr val="6A63A9"/>
              </a:buClr>
              <a:buSzPct val="90000"/>
              <a:buFont typeface="Wingdings" panose="05000000000000000000" pitchFamily="2" charset="2"/>
              <a:buChar char="§"/>
            </a:pPr>
            <a:r>
              <a:rPr lang="en-US" sz="2800" dirty="0">
                <a:solidFill>
                  <a:srgbClr val="40308B"/>
                </a:solidFill>
                <a:latin typeface="Franklin Gothic Medium Cond" panose="020B0606030402020204" pitchFamily="34" charset="0"/>
              </a:rPr>
              <a:t>Your content is </a:t>
            </a:r>
            <a:r>
              <a:rPr lang="en-US" sz="2800" b="1" dirty="0">
                <a:solidFill>
                  <a:srgbClr val="00B050"/>
                </a:solidFill>
                <a:latin typeface="Franklin Gothic Medium Cond" panose="020B0606030402020204" pitchFamily="34" charset="0"/>
              </a:rPr>
              <a:t>easy to find</a:t>
            </a:r>
            <a:r>
              <a:rPr lang="en-US" sz="2800" dirty="0">
                <a:solidFill>
                  <a:srgbClr val="40308B"/>
                </a:solidFill>
                <a:latin typeface="Franklin Gothic Medium Cond" panose="020B0606030402020204" pitchFamily="34" charset="0"/>
              </a:rPr>
              <a:t>, </a:t>
            </a:r>
            <a:r>
              <a:rPr lang="en-US" sz="2800" b="1" dirty="0">
                <a:solidFill>
                  <a:srgbClr val="00B050"/>
                </a:solidFill>
                <a:latin typeface="Franklin Gothic Medium Cond" panose="020B0606030402020204" pitchFamily="34" charset="0"/>
              </a:rPr>
              <a:t>easy to access</a:t>
            </a:r>
            <a:r>
              <a:rPr lang="en-US" sz="2800" dirty="0">
                <a:solidFill>
                  <a:srgbClr val="40308B"/>
                </a:solidFill>
                <a:latin typeface="Franklin Gothic Medium Cond" panose="020B0606030402020204" pitchFamily="34" charset="0"/>
              </a:rPr>
              <a:t>, </a:t>
            </a:r>
            <a:r>
              <a:rPr lang="en-US" sz="2800" b="1" dirty="0">
                <a:solidFill>
                  <a:srgbClr val="00B050"/>
                </a:solidFill>
                <a:latin typeface="Franklin Gothic Medium Cond" panose="020B0606030402020204" pitchFamily="34" charset="0"/>
              </a:rPr>
              <a:t>easy to consume</a:t>
            </a:r>
            <a:r>
              <a:rPr lang="en-US" sz="2800" b="1" dirty="0">
                <a:solidFill>
                  <a:srgbClr val="40308B"/>
                </a:solidFill>
                <a:latin typeface="Franklin Gothic Medium Cond" panose="020B0606030402020204" pitchFamily="34" charset="0"/>
              </a:rPr>
              <a:t> </a:t>
            </a:r>
            <a:r>
              <a:rPr lang="en-US" sz="2800" dirty="0">
                <a:solidFill>
                  <a:srgbClr val="40308B"/>
                </a:solidFill>
                <a:latin typeface="Franklin Gothic Medium Cond" panose="020B0606030402020204" pitchFamily="34" charset="0"/>
              </a:rPr>
              <a:t>on any device</a:t>
            </a:r>
          </a:p>
          <a:p>
            <a:pPr marL="285750" indent="-285750">
              <a:buClr>
                <a:srgbClr val="6A63A9"/>
              </a:buClr>
              <a:buSzPct val="90000"/>
              <a:buFont typeface="Wingdings" panose="05000000000000000000" pitchFamily="2" charset="2"/>
              <a:buChar char="§"/>
            </a:pPr>
            <a:r>
              <a:rPr lang="en-US" sz="2800" dirty="0">
                <a:solidFill>
                  <a:srgbClr val="40308B"/>
                </a:solidFill>
                <a:latin typeface="Franklin Gothic Medium Cond" panose="020B0606030402020204" pitchFamily="34" charset="0"/>
              </a:rPr>
              <a:t>Makes it “</a:t>
            </a:r>
            <a:r>
              <a:rPr lang="en-US" sz="2800" b="1" dirty="0">
                <a:solidFill>
                  <a:srgbClr val="00B050"/>
                </a:solidFill>
                <a:latin typeface="Franklin Gothic Medium Cond" panose="020B0606030402020204" pitchFamily="34" charset="0"/>
              </a:rPr>
              <a:t>easy</a:t>
            </a:r>
            <a:r>
              <a:rPr lang="en-US" sz="2800" dirty="0">
                <a:solidFill>
                  <a:srgbClr val="40308B"/>
                </a:solidFill>
                <a:latin typeface="Franklin Gothic Medium Cond" panose="020B0606030402020204" pitchFamily="34" charset="0"/>
              </a:rPr>
              <a:t>” for them to consider buying from you</a:t>
            </a:r>
            <a:endParaRPr lang="en-IE" sz="1600" dirty="0">
              <a:solidFill>
                <a:srgbClr val="40308B"/>
              </a:solidFill>
              <a:latin typeface="Franklin Gothic Medium Cond" panose="020B0606030402020204" pitchFamily="34" charset="0"/>
            </a:endParaRPr>
          </a:p>
        </p:txBody>
      </p:sp>
    </p:spTree>
    <p:extLst>
      <p:ext uri="{BB962C8B-B14F-4D97-AF65-F5344CB8AC3E}">
        <p14:creationId xmlns:p14="http://schemas.microsoft.com/office/powerpoint/2010/main" val="63682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AE0DD6A-A486-4F01-98FD-976E1390460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Rectangle 3">
            <a:extLst>
              <a:ext uri="{FF2B5EF4-FFF2-40B4-BE49-F238E27FC236}">
                <a16:creationId xmlns:a16="http://schemas.microsoft.com/office/drawing/2014/main" id="{C0E4E1FC-2C29-4920-B870-549130D4E94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C71DEC1-7981-4CF3-89D1-8056539B3B9B}"/>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34AC39F3-77BA-4364-85FB-A0AF2CFB09B1}"/>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E7C99FD6-0706-4B1B-9DBC-FA04549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11" y="1319876"/>
            <a:ext cx="4994970" cy="1691753"/>
          </a:xfrm>
          <a:prstGeom prst="rect">
            <a:avLst/>
          </a:prstGeom>
        </p:spPr>
      </p:pic>
      <p:sp>
        <p:nvSpPr>
          <p:cNvPr id="8" name="Title 1">
            <a:extLst>
              <a:ext uri="{FF2B5EF4-FFF2-40B4-BE49-F238E27FC236}">
                <a16:creationId xmlns:a16="http://schemas.microsoft.com/office/drawing/2014/main" id="{73CD5252-77A5-4457-931A-75E318C94515}"/>
              </a:ext>
            </a:extLst>
          </p:cNvPr>
          <p:cNvSpPr txBox="1">
            <a:spLocks/>
          </p:cNvSpPr>
          <p:nvPr/>
        </p:nvSpPr>
        <p:spPr>
          <a:xfrm>
            <a:off x="20422" y="308534"/>
            <a:ext cx="12177401" cy="65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rgbClr val="40308B"/>
                </a:solidFill>
                <a:latin typeface="Franklin Gothic Medium Cond" panose="020B0606030402020204" pitchFamily="34" charset="0"/>
              </a:rPr>
              <a:t>Transforming Channel Program Execution</a:t>
            </a:r>
          </a:p>
        </p:txBody>
      </p:sp>
      <p:sp>
        <p:nvSpPr>
          <p:cNvPr id="12" name="Google Shape;684;p111">
            <a:extLst>
              <a:ext uri="{FF2B5EF4-FFF2-40B4-BE49-F238E27FC236}">
                <a16:creationId xmlns:a16="http://schemas.microsoft.com/office/drawing/2014/main" id="{E023D239-A0FD-416A-A042-FB864D12745B}"/>
              </a:ext>
            </a:extLst>
          </p:cNvPr>
          <p:cNvSpPr/>
          <p:nvPr/>
        </p:nvSpPr>
        <p:spPr>
          <a:xfrm>
            <a:off x="448733" y="3069868"/>
            <a:ext cx="11260667" cy="3322465"/>
          </a:xfrm>
          <a:prstGeom prst="rect">
            <a:avLst/>
          </a:prstGeom>
          <a:solidFill>
            <a:srgbClr val="3A337B">
              <a:alpha val="7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C55DA7D9-6FA1-40EB-BEDD-A4580D3393AD}"/>
              </a:ext>
            </a:extLst>
          </p:cNvPr>
          <p:cNvSpPr txBox="1"/>
          <p:nvPr/>
        </p:nvSpPr>
        <p:spPr>
          <a:xfrm>
            <a:off x="575437" y="4346379"/>
            <a:ext cx="5436743" cy="769441"/>
          </a:xfrm>
          <a:prstGeom prst="rect">
            <a:avLst/>
          </a:prstGeom>
          <a:noFill/>
        </p:spPr>
        <p:txBody>
          <a:bodyPr wrap="square" rtlCol="0">
            <a:spAutoFit/>
          </a:bodyPr>
          <a:lstStyle/>
          <a:p>
            <a:r>
              <a:rPr lang="en-US" sz="4400" b="1" dirty="0">
                <a:solidFill>
                  <a:schemeClr val="bg1"/>
                </a:solidFill>
                <a:latin typeface="Franklin Gothic Medium Cond" panose="020B0606030402020204" pitchFamily="34" charset="0"/>
                <a:ea typeface="+mj-ea"/>
                <a:cs typeface="+mj-cs"/>
              </a:rPr>
              <a:t>Thank you!</a:t>
            </a:r>
            <a:endParaRPr lang="en-IE" sz="4400" b="1" dirty="0">
              <a:solidFill>
                <a:schemeClr val="bg1"/>
              </a:solidFill>
              <a:latin typeface="Franklin Gothic Medium Cond" panose="020B0606030402020204" pitchFamily="34" charset="0"/>
              <a:ea typeface="+mj-ea"/>
              <a:cs typeface="+mj-cs"/>
            </a:endParaRPr>
          </a:p>
        </p:txBody>
      </p:sp>
      <p:sp>
        <p:nvSpPr>
          <p:cNvPr id="13" name="TextBox 12">
            <a:extLst>
              <a:ext uri="{FF2B5EF4-FFF2-40B4-BE49-F238E27FC236}">
                <a16:creationId xmlns:a16="http://schemas.microsoft.com/office/drawing/2014/main" id="{994ACD95-3B4E-4DAA-8159-388957352609}"/>
              </a:ext>
            </a:extLst>
          </p:cNvPr>
          <p:cNvSpPr txBox="1"/>
          <p:nvPr/>
        </p:nvSpPr>
        <p:spPr>
          <a:xfrm>
            <a:off x="10396811" y="616374"/>
            <a:ext cx="1527335" cy="338554"/>
          </a:xfrm>
          <a:prstGeom prst="rect">
            <a:avLst/>
          </a:prstGeom>
          <a:noFill/>
        </p:spPr>
        <p:txBody>
          <a:bodyPr wrap="square" rtlCol="0">
            <a:spAutoFit/>
          </a:bodyPr>
          <a:lstStyle/>
          <a:p>
            <a:r>
              <a:rPr lang="en-US" sz="1600" dirty="0">
                <a:solidFill>
                  <a:srgbClr val="40308B"/>
                </a:solidFill>
                <a:latin typeface="Franklin Gothic Medium Cond" panose="020B0606030402020204" pitchFamily="34" charset="0"/>
                <a:ea typeface="+mj-ea"/>
                <a:cs typeface="+mj-cs"/>
              </a:rPr>
              <a:t>23</a:t>
            </a:r>
            <a:r>
              <a:rPr lang="en-US" sz="1600" baseline="30000" dirty="0">
                <a:solidFill>
                  <a:srgbClr val="40308B"/>
                </a:solidFill>
                <a:latin typeface="Franklin Gothic Medium Cond" panose="020B0606030402020204" pitchFamily="34" charset="0"/>
                <a:ea typeface="+mj-ea"/>
                <a:cs typeface="+mj-cs"/>
              </a:rPr>
              <a:t>rd</a:t>
            </a:r>
            <a:r>
              <a:rPr lang="en-US" sz="1600" dirty="0">
                <a:solidFill>
                  <a:srgbClr val="40308B"/>
                </a:solidFill>
                <a:latin typeface="Franklin Gothic Medium Cond" panose="020B0606030402020204" pitchFamily="34" charset="0"/>
                <a:ea typeface="+mj-ea"/>
                <a:cs typeface="+mj-cs"/>
              </a:rPr>
              <a:t> April 2020</a:t>
            </a:r>
            <a:endParaRPr lang="en-IE" sz="1600" dirty="0">
              <a:solidFill>
                <a:srgbClr val="40308B"/>
              </a:solidFill>
              <a:latin typeface="Franklin Gothic Medium Cond" panose="020B0606030402020204" pitchFamily="34" charset="0"/>
              <a:ea typeface="+mj-ea"/>
              <a:cs typeface="+mj-cs"/>
            </a:endParaRPr>
          </a:p>
        </p:txBody>
      </p:sp>
    </p:spTree>
    <p:extLst>
      <p:ext uri="{BB962C8B-B14F-4D97-AF65-F5344CB8AC3E}">
        <p14:creationId xmlns:p14="http://schemas.microsoft.com/office/powerpoint/2010/main" val="122185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Tree>
    <p:extLst>
      <p:ext uri="{BB962C8B-B14F-4D97-AF65-F5344CB8AC3E}">
        <p14:creationId xmlns:p14="http://schemas.microsoft.com/office/powerpoint/2010/main" val="159343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40"/>
          <p:cNvSpPr txBox="1">
            <a:spLocks noGrp="1"/>
          </p:cNvSpPr>
          <p:nvPr>
            <p:ph type="title"/>
          </p:nvPr>
        </p:nvSpPr>
        <p:spPr>
          <a:xfrm>
            <a:off x="791099" y="1258333"/>
            <a:ext cx="7812400" cy="2666000"/>
          </a:xfrm>
          <a:prstGeom prst="rect">
            <a:avLst/>
          </a:prstGeom>
          <a:noFill/>
          <a:ln>
            <a:noFill/>
          </a:ln>
        </p:spPr>
        <p:txBody>
          <a:bodyPr spcFirstLastPara="1" vert="horz" wrap="square" lIns="0" tIns="0" rIns="0" bIns="0" rtlCol="0" anchor="t" anchorCtr="0">
            <a:noAutofit/>
          </a:bodyPr>
          <a:lstStyle/>
          <a:p>
            <a:pPr algn="ctr"/>
            <a:r>
              <a:rPr lang="en" sz="4000"/>
              <a:t>The Four Pillars of Successful Content Writing</a:t>
            </a:r>
            <a:endParaRPr sz="4000"/>
          </a:p>
        </p:txBody>
      </p:sp>
    </p:spTree>
    <p:extLst>
      <p:ext uri="{BB962C8B-B14F-4D97-AF65-F5344CB8AC3E}">
        <p14:creationId xmlns:p14="http://schemas.microsoft.com/office/powerpoint/2010/main" val="20263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41"/>
          <p:cNvSpPr txBox="1">
            <a:spLocks noGrp="1"/>
          </p:cNvSpPr>
          <p:nvPr>
            <p:ph type="body" idx="1"/>
          </p:nvPr>
        </p:nvSpPr>
        <p:spPr>
          <a:xfrm>
            <a:off x="5994403" y="2132900"/>
            <a:ext cx="5395600" cy="3176400"/>
          </a:xfrm>
          <a:prstGeom prst="rect">
            <a:avLst/>
          </a:prstGeom>
          <a:noFill/>
          <a:ln>
            <a:noFill/>
          </a:ln>
        </p:spPr>
        <p:txBody>
          <a:bodyPr spcFirstLastPara="1" vert="horz" wrap="square" lIns="0" tIns="0" rIns="0" bIns="0" rtlCol="0" anchor="t" anchorCtr="0">
            <a:noAutofit/>
          </a:bodyPr>
          <a:lstStyle/>
          <a:p>
            <a:pPr marL="0" indent="0">
              <a:lnSpc>
                <a:spcPct val="115000"/>
              </a:lnSpc>
              <a:buClr>
                <a:schemeClr val="dk1"/>
              </a:buClr>
              <a:buSzPts val="1100"/>
              <a:buNone/>
            </a:pPr>
            <a:r>
              <a:rPr lang="en" sz="2000">
                <a:solidFill>
                  <a:schemeClr val="dk1"/>
                </a:solidFill>
                <a:latin typeface="Arial"/>
                <a:ea typeface="Arial"/>
                <a:cs typeface="Arial"/>
                <a:sym typeface="Arial"/>
              </a:rPr>
              <a:t>Always keep the business you’re writing for in mind, as well as the users who will later read your description. </a:t>
            </a:r>
            <a:endParaRPr sz="2000">
              <a:solidFill>
                <a:schemeClr val="dk1"/>
              </a:solidFill>
              <a:latin typeface="Arial"/>
              <a:ea typeface="Arial"/>
              <a:cs typeface="Arial"/>
              <a:sym typeface="Arial"/>
            </a:endParaRPr>
          </a:p>
          <a:p>
            <a:pPr marL="0" indent="0">
              <a:lnSpc>
                <a:spcPct val="115000"/>
              </a:lnSpc>
              <a:buClr>
                <a:schemeClr val="dk1"/>
              </a:buClr>
              <a:buSzPts val="1100"/>
              <a:buNone/>
            </a:pPr>
            <a:endParaRPr sz="2000">
              <a:solidFill>
                <a:schemeClr val="dk1"/>
              </a:solidFill>
              <a:latin typeface="Arial"/>
              <a:ea typeface="Arial"/>
              <a:cs typeface="Arial"/>
              <a:sym typeface="Arial"/>
            </a:endParaRPr>
          </a:p>
          <a:p>
            <a:pPr marL="0" indent="0">
              <a:lnSpc>
                <a:spcPct val="115000"/>
              </a:lnSpc>
              <a:buClr>
                <a:schemeClr val="dk1"/>
              </a:buClr>
              <a:buSzPts val="1100"/>
              <a:buNone/>
            </a:pPr>
            <a:r>
              <a:rPr lang="en" sz="2000">
                <a:solidFill>
                  <a:schemeClr val="dk1"/>
                </a:solidFill>
                <a:latin typeface="Arial"/>
                <a:ea typeface="Arial"/>
                <a:cs typeface="Arial"/>
                <a:sym typeface="Arial"/>
              </a:rPr>
              <a:t>As a company, you should always aim to please both parties, service provider and service user through engaging and accurate writing.</a:t>
            </a:r>
            <a:r>
              <a:rPr lang="en" sz="2000">
                <a:solidFill>
                  <a:schemeClr val="dk2"/>
                </a:solidFill>
                <a:latin typeface="Arial"/>
                <a:ea typeface="Arial"/>
                <a:cs typeface="Arial"/>
                <a:sym typeface="Arial"/>
              </a:rPr>
              <a:t> </a:t>
            </a:r>
            <a:endParaRPr sz="2000">
              <a:solidFill>
                <a:schemeClr val="dk2"/>
              </a:solidFill>
              <a:latin typeface="Arial"/>
              <a:ea typeface="Arial"/>
              <a:cs typeface="Arial"/>
              <a:sym typeface="Arial"/>
            </a:endParaRPr>
          </a:p>
        </p:txBody>
      </p:sp>
      <p:sp>
        <p:nvSpPr>
          <p:cNvPr id="832" name="Google Shape;832;p141"/>
          <p:cNvSpPr txBox="1">
            <a:spLocks noGrp="1"/>
          </p:cNvSpPr>
          <p:nvPr>
            <p:ph type="subTitle" idx="2"/>
          </p:nvPr>
        </p:nvSpPr>
        <p:spPr>
          <a:xfrm>
            <a:off x="5994400" y="445467"/>
            <a:ext cx="5395600" cy="350400"/>
          </a:xfrm>
          <a:prstGeom prst="rect">
            <a:avLst/>
          </a:prstGeom>
          <a:noFill/>
          <a:ln>
            <a:noFill/>
          </a:ln>
        </p:spPr>
        <p:txBody>
          <a:bodyPr spcFirstLastPara="1" vert="horz" wrap="square" lIns="0" tIns="0" rIns="0" bIns="0" rtlCol="0" anchor="t" anchorCtr="0">
            <a:noAutofit/>
          </a:bodyPr>
          <a:lstStyle/>
          <a:p>
            <a:pPr marL="0" indent="0" algn="ctr"/>
            <a:r>
              <a:rPr lang="en" sz="1600"/>
              <a:t>The Four Pillars</a:t>
            </a:r>
            <a:endParaRPr sz="1600"/>
          </a:p>
        </p:txBody>
      </p:sp>
      <p:sp>
        <p:nvSpPr>
          <p:cNvPr id="833" name="Google Shape;833;p141"/>
          <p:cNvSpPr txBox="1">
            <a:spLocks noGrp="1"/>
          </p:cNvSpPr>
          <p:nvPr>
            <p:ph type="title"/>
          </p:nvPr>
        </p:nvSpPr>
        <p:spPr>
          <a:xfrm>
            <a:off x="5994400" y="795867"/>
            <a:ext cx="5395600" cy="878400"/>
          </a:xfrm>
          <a:prstGeom prst="rect">
            <a:avLst/>
          </a:prstGeom>
          <a:noFill/>
          <a:ln>
            <a:noFill/>
          </a:ln>
        </p:spPr>
        <p:txBody>
          <a:bodyPr spcFirstLastPara="1" vert="horz" wrap="square" lIns="0" tIns="0" rIns="0" bIns="0" rtlCol="0" anchor="t" anchorCtr="0">
            <a:noAutofit/>
          </a:bodyPr>
          <a:lstStyle/>
          <a:p>
            <a:pPr algn="ctr"/>
            <a:r>
              <a:rPr lang="en" sz="3733"/>
              <a:t>Empathy</a:t>
            </a:r>
            <a:endParaRPr sz="3733"/>
          </a:p>
        </p:txBody>
      </p:sp>
    </p:spTree>
    <p:extLst>
      <p:ext uri="{BB962C8B-B14F-4D97-AF65-F5344CB8AC3E}">
        <p14:creationId xmlns:p14="http://schemas.microsoft.com/office/powerpoint/2010/main" val="3413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42"/>
          <p:cNvSpPr txBox="1">
            <a:spLocks noGrp="1"/>
          </p:cNvSpPr>
          <p:nvPr>
            <p:ph type="body" idx="1"/>
          </p:nvPr>
        </p:nvSpPr>
        <p:spPr>
          <a:xfrm>
            <a:off x="5994403" y="1670067"/>
            <a:ext cx="5395600" cy="3176400"/>
          </a:xfrm>
          <a:prstGeom prst="rect">
            <a:avLst/>
          </a:prstGeom>
          <a:noFill/>
          <a:ln>
            <a:noFill/>
          </a:ln>
        </p:spPr>
        <p:txBody>
          <a:bodyPr spcFirstLastPara="1" vert="horz" wrap="square" lIns="0" tIns="0" rIns="0" bIns="0" rtlCol="0" anchor="t" anchorCtr="0">
            <a:noAutofit/>
          </a:bodyPr>
          <a:lstStyle/>
          <a:p>
            <a:pPr marL="0" indent="0">
              <a:lnSpc>
                <a:spcPct val="115000"/>
              </a:lnSpc>
              <a:buSzPts val="1100"/>
              <a:buNone/>
            </a:pPr>
            <a:r>
              <a:rPr lang="en" sz="2000">
                <a:solidFill>
                  <a:schemeClr val="dk1"/>
                </a:solidFill>
                <a:latin typeface="Arial"/>
                <a:ea typeface="Arial"/>
                <a:cs typeface="Arial"/>
                <a:sym typeface="Arial"/>
              </a:rPr>
              <a:t>Keep your writing interesting and engaging for both yourself as a writer and your eventual audience. The more engaged you are while writing, the more engaged your audience will be when reading. </a:t>
            </a:r>
            <a:endParaRPr sz="2000">
              <a:solidFill>
                <a:schemeClr val="dk1"/>
              </a:solidFill>
              <a:latin typeface="Arial"/>
              <a:ea typeface="Arial"/>
              <a:cs typeface="Arial"/>
              <a:sym typeface="Arial"/>
            </a:endParaRPr>
          </a:p>
          <a:p>
            <a:pPr marL="0" indent="0">
              <a:lnSpc>
                <a:spcPct val="115000"/>
              </a:lnSpc>
              <a:buSzPts val="1100"/>
              <a:buNone/>
            </a:pPr>
            <a:endParaRPr sz="2000">
              <a:solidFill>
                <a:schemeClr val="dk1"/>
              </a:solidFill>
              <a:latin typeface="Arial"/>
              <a:ea typeface="Arial"/>
              <a:cs typeface="Arial"/>
              <a:sym typeface="Arial"/>
            </a:endParaRPr>
          </a:p>
          <a:p>
            <a:pPr marL="0" indent="0">
              <a:lnSpc>
                <a:spcPct val="115000"/>
              </a:lnSpc>
              <a:buClr>
                <a:schemeClr val="dk1"/>
              </a:buClr>
              <a:buSzPts val="1100"/>
              <a:buNone/>
            </a:pPr>
            <a:r>
              <a:rPr lang="en" sz="2000">
                <a:solidFill>
                  <a:schemeClr val="dk1"/>
                </a:solidFill>
                <a:latin typeface="Arial"/>
                <a:ea typeface="Arial"/>
                <a:cs typeface="Arial"/>
                <a:sym typeface="Arial"/>
              </a:rPr>
              <a:t>The use of descriptive language can take your readers on a journey. Spark your audience’s imagination, and give your reader a taste of their potential experience with each content piece. </a:t>
            </a:r>
            <a:endParaRPr sz="2000"/>
          </a:p>
        </p:txBody>
      </p:sp>
      <p:sp>
        <p:nvSpPr>
          <p:cNvPr id="839" name="Google Shape;839;p142"/>
          <p:cNvSpPr txBox="1">
            <a:spLocks noGrp="1"/>
          </p:cNvSpPr>
          <p:nvPr>
            <p:ph type="title"/>
          </p:nvPr>
        </p:nvSpPr>
        <p:spPr>
          <a:xfrm>
            <a:off x="5994400" y="795867"/>
            <a:ext cx="5395600" cy="878400"/>
          </a:xfrm>
          <a:prstGeom prst="rect">
            <a:avLst/>
          </a:prstGeom>
          <a:noFill/>
          <a:ln>
            <a:noFill/>
          </a:ln>
        </p:spPr>
        <p:txBody>
          <a:bodyPr spcFirstLastPara="1" vert="horz" wrap="square" lIns="0" tIns="0" rIns="0" bIns="0" rtlCol="0" anchor="t" anchorCtr="0">
            <a:noAutofit/>
          </a:bodyPr>
          <a:lstStyle/>
          <a:p>
            <a:pPr algn="ctr"/>
            <a:r>
              <a:rPr lang="en" sz="3733"/>
              <a:t>Creativity</a:t>
            </a:r>
            <a:endParaRPr sz="3733"/>
          </a:p>
        </p:txBody>
      </p:sp>
      <p:sp>
        <p:nvSpPr>
          <p:cNvPr id="840" name="Google Shape;840;p142"/>
          <p:cNvSpPr txBox="1">
            <a:spLocks noGrp="1"/>
          </p:cNvSpPr>
          <p:nvPr>
            <p:ph type="subTitle" idx="2"/>
          </p:nvPr>
        </p:nvSpPr>
        <p:spPr>
          <a:xfrm>
            <a:off x="5994400" y="445467"/>
            <a:ext cx="5395600" cy="350400"/>
          </a:xfrm>
          <a:prstGeom prst="rect">
            <a:avLst/>
          </a:prstGeom>
          <a:noFill/>
          <a:ln>
            <a:noFill/>
          </a:ln>
        </p:spPr>
        <p:txBody>
          <a:bodyPr spcFirstLastPara="1" vert="horz" wrap="square" lIns="0" tIns="0" rIns="0" bIns="0" rtlCol="0" anchor="t" anchorCtr="0">
            <a:noAutofit/>
          </a:bodyPr>
          <a:lstStyle/>
          <a:p>
            <a:pPr marL="0" indent="0" algn="ctr"/>
            <a:r>
              <a:rPr lang="en" sz="1600"/>
              <a:t>The Four Pillars</a:t>
            </a:r>
            <a:endParaRPr sz="1600"/>
          </a:p>
        </p:txBody>
      </p:sp>
    </p:spTree>
    <p:extLst>
      <p:ext uri="{BB962C8B-B14F-4D97-AF65-F5344CB8AC3E}">
        <p14:creationId xmlns:p14="http://schemas.microsoft.com/office/powerpoint/2010/main" val="393356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AAF4-D504-C140-A7C3-DC8D08959D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9DF46C-B142-F745-B86C-C0356987797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CDF8D46-FAF0-7D4A-8509-390AEF693F98}"/>
              </a:ext>
            </a:extLst>
          </p:cNvPr>
          <p:cNvPicPr>
            <a:picLocks noChangeAspect="1"/>
          </p:cNvPicPr>
          <p:nvPr/>
        </p:nvPicPr>
        <p:blipFill>
          <a:blip r:embed="rId2"/>
          <a:stretch>
            <a:fillRect/>
          </a:stretch>
        </p:blipFill>
        <p:spPr>
          <a:xfrm>
            <a:off x="0" y="0"/>
            <a:ext cx="12192000" cy="6752237"/>
          </a:xfrm>
          <a:prstGeom prst="rect">
            <a:avLst/>
          </a:prstGeom>
        </p:spPr>
      </p:pic>
    </p:spTree>
    <p:extLst>
      <p:ext uri="{BB962C8B-B14F-4D97-AF65-F5344CB8AC3E}">
        <p14:creationId xmlns:p14="http://schemas.microsoft.com/office/powerpoint/2010/main" val="292539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43"/>
          <p:cNvSpPr txBox="1">
            <a:spLocks noGrp="1"/>
          </p:cNvSpPr>
          <p:nvPr>
            <p:ph type="subTitle" idx="2"/>
          </p:nvPr>
        </p:nvSpPr>
        <p:spPr>
          <a:xfrm>
            <a:off x="5994400" y="445467"/>
            <a:ext cx="5395600" cy="350400"/>
          </a:xfrm>
          <a:prstGeom prst="rect">
            <a:avLst/>
          </a:prstGeom>
          <a:noFill/>
          <a:ln>
            <a:noFill/>
          </a:ln>
        </p:spPr>
        <p:txBody>
          <a:bodyPr spcFirstLastPara="1" vert="horz" wrap="square" lIns="0" tIns="0" rIns="0" bIns="0" rtlCol="0" anchor="t" anchorCtr="0">
            <a:noAutofit/>
          </a:bodyPr>
          <a:lstStyle/>
          <a:p>
            <a:pPr marL="0" indent="0" algn="ctr"/>
            <a:r>
              <a:rPr lang="en" sz="1600"/>
              <a:t>The Four Pillars</a:t>
            </a:r>
            <a:endParaRPr sz="1600"/>
          </a:p>
        </p:txBody>
      </p:sp>
      <p:sp>
        <p:nvSpPr>
          <p:cNvPr id="846" name="Google Shape;846;p143"/>
          <p:cNvSpPr txBox="1">
            <a:spLocks noGrp="1"/>
          </p:cNvSpPr>
          <p:nvPr>
            <p:ph type="title"/>
          </p:nvPr>
        </p:nvSpPr>
        <p:spPr>
          <a:xfrm>
            <a:off x="5994400" y="795867"/>
            <a:ext cx="5395600" cy="878400"/>
          </a:xfrm>
          <a:prstGeom prst="rect">
            <a:avLst/>
          </a:prstGeom>
          <a:noFill/>
          <a:ln>
            <a:noFill/>
          </a:ln>
        </p:spPr>
        <p:txBody>
          <a:bodyPr spcFirstLastPara="1" vert="horz" wrap="square" lIns="0" tIns="0" rIns="0" bIns="0" rtlCol="0" anchor="t" anchorCtr="0">
            <a:noAutofit/>
          </a:bodyPr>
          <a:lstStyle/>
          <a:p>
            <a:pPr algn="ctr"/>
            <a:r>
              <a:rPr lang="en" sz="3733"/>
              <a:t>Clarity</a:t>
            </a:r>
            <a:endParaRPr sz="3733"/>
          </a:p>
        </p:txBody>
      </p:sp>
      <p:sp>
        <p:nvSpPr>
          <p:cNvPr id="847" name="Google Shape;847;p143"/>
          <p:cNvSpPr txBox="1">
            <a:spLocks noGrp="1"/>
          </p:cNvSpPr>
          <p:nvPr>
            <p:ph type="body" idx="1"/>
          </p:nvPr>
        </p:nvSpPr>
        <p:spPr>
          <a:xfrm>
            <a:off x="5994403" y="1847167"/>
            <a:ext cx="5395600" cy="3176400"/>
          </a:xfrm>
          <a:prstGeom prst="rect">
            <a:avLst/>
          </a:prstGeom>
          <a:noFill/>
          <a:ln>
            <a:noFill/>
          </a:ln>
        </p:spPr>
        <p:txBody>
          <a:bodyPr spcFirstLastPara="1" vert="horz" wrap="square" lIns="0" tIns="0" rIns="0" bIns="0" rtlCol="0" anchor="t" anchorCtr="0">
            <a:noAutofit/>
          </a:bodyPr>
          <a:lstStyle/>
          <a:p>
            <a:pPr marL="0" indent="0">
              <a:lnSpc>
                <a:spcPct val="115000"/>
              </a:lnSpc>
              <a:buSzPts val="1100"/>
              <a:buNone/>
            </a:pPr>
            <a:r>
              <a:rPr lang="en" sz="2000" dirty="0">
                <a:solidFill>
                  <a:schemeClr val="dk1"/>
                </a:solidFill>
                <a:latin typeface="Arial"/>
                <a:ea typeface="Arial"/>
                <a:cs typeface="Arial"/>
                <a:sym typeface="Arial"/>
              </a:rPr>
              <a:t>The best type of writing is easy to read. Communicate ideas with descriptive language to engage your audience. Don’t lose them with inaccessible phrasing.</a:t>
            </a:r>
            <a:endParaRPr sz="2000" dirty="0">
              <a:solidFill>
                <a:schemeClr val="dk1"/>
              </a:solidFill>
              <a:latin typeface="Arial"/>
              <a:ea typeface="Arial"/>
              <a:cs typeface="Arial"/>
              <a:sym typeface="Arial"/>
            </a:endParaRPr>
          </a:p>
          <a:p>
            <a:pPr marL="0" indent="0">
              <a:lnSpc>
                <a:spcPct val="115000"/>
              </a:lnSpc>
              <a:buSzPts val="1100"/>
              <a:buNone/>
            </a:pPr>
            <a:endParaRPr sz="2000" dirty="0">
              <a:solidFill>
                <a:schemeClr val="dk1"/>
              </a:solidFill>
              <a:latin typeface="Arial"/>
              <a:ea typeface="Arial"/>
              <a:cs typeface="Arial"/>
              <a:sym typeface="Arial"/>
            </a:endParaRPr>
          </a:p>
          <a:p>
            <a:pPr marL="0" indent="0">
              <a:lnSpc>
                <a:spcPct val="115000"/>
              </a:lnSpc>
              <a:buClr>
                <a:schemeClr val="dk1"/>
              </a:buClr>
              <a:buSzPts val="1100"/>
              <a:buNone/>
            </a:pPr>
            <a:r>
              <a:rPr lang="en" sz="2000" dirty="0">
                <a:solidFill>
                  <a:schemeClr val="dk1"/>
                </a:solidFill>
                <a:latin typeface="Arial"/>
                <a:ea typeface="Arial"/>
                <a:cs typeface="Arial"/>
                <a:sym typeface="Arial"/>
              </a:rPr>
              <a:t>A large block of text can be off-putting for a user browsing through potentially dozens of products and services. The easier and more enjoyable you make their reading experience, the more likely they will be to follow through.</a:t>
            </a:r>
            <a:endParaRPr sz="2000" dirty="0"/>
          </a:p>
        </p:txBody>
      </p:sp>
    </p:spTree>
    <p:extLst>
      <p:ext uri="{BB962C8B-B14F-4D97-AF65-F5344CB8AC3E}">
        <p14:creationId xmlns:p14="http://schemas.microsoft.com/office/powerpoint/2010/main" val="102876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44"/>
          <p:cNvSpPr txBox="1">
            <a:spLocks noGrp="1"/>
          </p:cNvSpPr>
          <p:nvPr>
            <p:ph type="subTitle" idx="2"/>
          </p:nvPr>
        </p:nvSpPr>
        <p:spPr>
          <a:xfrm>
            <a:off x="5994400" y="445467"/>
            <a:ext cx="5395600" cy="350400"/>
          </a:xfrm>
          <a:prstGeom prst="rect">
            <a:avLst/>
          </a:prstGeom>
          <a:noFill/>
          <a:ln>
            <a:noFill/>
          </a:ln>
        </p:spPr>
        <p:txBody>
          <a:bodyPr spcFirstLastPara="1" vert="horz" wrap="square" lIns="0" tIns="0" rIns="0" bIns="0" rtlCol="0" anchor="t" anchorCtr="0">
            <a:noAutofit/>
          </a:bodyPr>
          <a:lstStyle/>
          <a:p>
            <a:pPr marL="0" indent="0" algn="ctr"/>
            <a:r>
              <a:rPr lang="en" sz="1600"/>
              <a:t>The Four Pillars</a:t>
            </a:r>
            <a:endParaRPr sz="1600"/>
          </a:p>
        </p:txBody>
      </p:sp>
      <p:sp>
        <p:nvSpPr>
          <p:cNvPr id="853" name="Google Shape;853;p144"/>
          <p:cNvSpPr txBox="1">
            <a:spLocks noGrp="1"/>
          </p:cNvSpPr>
          <p:nvPr>
            <p:ph type="title"/>
          </p:nvPr>
        </p:nvSpPr>
        <p:spPr>
          <a:xfrm>
            <a:off x="5994400" y="795867"/>
            <a:ext cx="5395600" cy="878400"/>
          </a:xfrm>
          <a:prstGeom prst="rect">
            <a:avLst/>
          </a:prstGeom>
          <a:noFill/>
          <a:ln>
            <a:noFill/>
          </a:ln>
        </p:spPr>
        <p:txBody>
          <a:bodyPr spcFirstLastPara="1" vert="horz" wrap="square" lIns="0" tIns="0" rIns="0" bIns="0" rtlCol="0" anchor="t" anchorCtr="0">
            <a:noAutofit/>
          </a:bodyPr>
          <a:lstStyle/>
          <a:p>
            <a:pPr algn="ctr"/>
            <a:r>
              <a:rPr lang="en" sz="3733"/>
              <a:t>Accuracy</a:t>
            </a:r>
            <a:endParaRPr sz="3733"/>
          </a:p>
        </p:txBody>
      </p:sp>
      <p:sp>
        <p:nvSpPr>
          <p:cNvPr id="854" name="Google Shape;854;p144"/>
          <p:cNvSpPr txBox="1">
            <a:spLocks noGrp="1"/>
          </p:cNvSpPr>
          <p:nvPr>
            <p:ph type="body" idx="1"/>
          </p:nvPr>
        </p:nvSpPr>
        <p:spPr>
          <a:xfrm>
            <a:off x="5994403" y="2005200"/>
            <a:ext cx="5395600" cy="3176400"/>
          </a:xfrm>
          <a:prstGeom prst="rect">
            <a:avLst/>
          </a:prstGeom>
          <a:noFill/>
          <a:ln>
            <a:noFill/>
          </a:ln>
        </p:spPr>
        <p:txBody>
          <a:bodyPr spcFirstLastPara="1" vert="horz" wrap="square" lIns="0" tIns="0" rIns="0" bIns="0" rtlCol="0" anchor="t" anchorCtr="0">
            <a:noAutofit/>
          </a:bodyPr>
          <a:lstStyle/>
          <a:p>
            <a:pPr marL="0" indent="0">
              <a:lnSpc>
                <a:spcPct val="115000"/>
              </a:lnSpc>
              <a:buClr>
                <a:schemeClr val="dk1"/>
              </a:buClr>
              <a:buSzPts val="1100"/>
              <a:buNone/>
            </a:pPr>
            <a:r>
              <a:rPr lang="en" sz="2000">
                <a:solidFill>
                  <a:schemeClr val="dk1"/>
                </a:solidFill>
                <a:latin typeface="Arial"/>
                <a:ea typeface="Arial"/>
                <a:cs typeface="Arial"/>
                <a:sym typeface="Arial"/>
              </a:rPr>
              <a:t>Get to know your service provider - what they offer, and what they’re all about - so you convey an accurate depiction of </a:t>
            </a:r>
            <a:r>
              <a:rPr lang="en" sz="2000" i="1">
                <a:solidFill>
                  <a:schemeClr val="dk1"/>
                </a:solidFill>
                <a:latin typeface="Arial"/>
                <a:ea typeface="Arial"/>
                <a:cs typeface="Arial"/>
                <a:sym typeface="Arial"/>
              </a:rPr>
              <a:t>who </a:t>
            </a:r>
            <a:r>
              <a:rPr lang="en" sz="2000">
                <a:solidFill>
                  <a:schemeClr val="dk1"/>
                </a:solidFill>
                <a:latin typeface="Arial"/>
                <a:ea typeface="Arial"/>
                <a:cs typeface="Arial"/>
                <a:sym typeface="Arial"/>
              </a:rPr>
              <a:t>they are</a:t>
            </a:r>
            <a:r>
              <a:rPr lang="en" sz="2000" i="1">
                <a:solidFill>
                  <a:schemeClr val="dk1"/>
                </a:solidFill>
                <a:latin typeface="Arial"/>
                <a:ea typeface="Arial"/>
                <a:cs typeface="Arial"/>
                <a:sym typeface="Arial"/>
              </a:rPr>
              <a:t>. </a:t>
            </a:r>
            <a:r>
              <a:rPr lang="en" sz="2000">
                <a:solidFill>
                  <a:schemeClr val="dk1"/>
                </a:solidFill>
                <a:latin typeface="Arial"/>
                <a:ea typeface="Arial"/>
                <a:cs typeface="Arial"/>
                <a:sym typeface="Arial"/>
              </a:rPr>
              <a:t>Make sure that all claims you make are backed up by a source of information provided to you by the company directly. </a:t>
            </a:r>
            <a:endParaRPr sz="2000"/>
          </a:p>
        </p:txBody>
      </p:sp>
    </p:spTree>
    <p:extLst>
      <p:ext uri="{BB962C8B-B14F-4D97-AF65-F5344CB8AC3E}">
        <p14:creationId xmlns:p14="http://schemas.microsoft.com/office/powerpoint/2010/main" val="385968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45"/>
          <p:cNvSpPr txBox="1">
            <a:spLocks noGrp="1"/>
          </p:cNvSpPr>
          <p:nvPr>
            <p:ph type="title"/>
          </p:nvPr>
        </p:nvSpPr>
        <p:spPr>
          <a:xfrm>
            <a:off x="791115" y="1258333"/>
            <a:ext cx="7015600" cy="2176400"/>
          </a:xfrm>
          <a:prstGeom prst="rect">
            <a:avLst/>
          </a:prstGeom>
          <a:noFill/>
          <a:ln>
            <a:noFill/>
          </a:ln>
        </p:spPr>
        <p:txBody>
          <a:bodyPr spcFirstLastPara="1" vert="horz" wrap="square" lIns="0" tIns="0" rIns="0" bIns="0" rtlCol="0" anchor="t" anchorCtr="0">
            <a:noAutofit/>
          </a:bodyPr>
          <a:lstStyle/>
          <a:p>
            <a:pPr algn="ctr">
              <a:buClr>
                <a:schemeClr val="dk1"/>
              </a:buClr>
            </a:pPr>
            <a:r>
              <a:rPr lang="en" sz="4000">
                <a:solidFill>
                  <a:schemeClr val="lt1"/>
                </a:solidFill>
              </a:rPr>
              <a:t>Skilling Up Your Team for Content Creation</a:t>
            </a:r>
            <a:endParaRPr sz="4000">
              <a:solidFill>
                <a:schemeClr val="lt1"/>
              </a:solidFill>
            </a:endParaRPr>
          </a:p>
          <a:p>
            <a:endParaRPr/>
          </a:p>
        </p:txBody>
      </p:sp>
    </p:spTree>
    <p:extLst>
      <p:ext uri="{BB962C8B-B14F-4D97-AF65-F5344CB8AC3E}">
        <p14:creationId xmlns:p14="http://schemas.microsoft.com/office/powerpoint/2010/main" val="306706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46"/>
          <p:cNvSpPr txBox="1">
            <a:spLocks noGrp="1"/>
          </p:cNvSpPr>
          <p:nvPr>
            <p:ph type="title"/>
          </p:nvPr>
        </p:nvSpPr>
        <p:spPr>
          <a:xfrm>
            <a:off x="5965167" y="393767"/>
            <a:ext cx="5395600" cy="1552800"/>
          </a:xfrm>
          <a:prstGeom prst="rect">
            <a:avLst/>
          </a:prstGeom>
          <a:noFill/>
          <a:ln>
            <a:noFill/>
          </a:ln>
        </p:spPr>
        <p:txBody>
          <a:bodyPr spcFirstLastPara="1" vert="horz" wrap="square" lIns="0" tIns="0" rIns="0" bIns="0" rtlCol="0" anchor="t" anchorCtr="0">
            <a:noAutofit/>
          </a:bodyPr>
          <a:lstStyle/>
          <a:p>
            <a:r>
              <a:rPr lang="en" sz="3733"/>
              <a:t>Sourcing and selecting the right skills and</a:t>
            </a:r>
            <a:r>
              <a:rPr lang="en"/>
              <a:t> </a:t>
            </a:r>
            <a:r>
              <a:rPr lang="en" sz="3733"/>
              <a:t>personalities</a:t>
            </a:r>
            <a:endParaRPr/>
          </a:p>
        </p:txBody>
      </p:sp>
      <p:sp>
        <p:nvSpPr>
          <p:cNvPr id="865" name="Google Shape;865;p146"/>
          <p:cNvSpPr txBox="1">
            <a:spLocks noGrp="1"/>
          </p:cNvSpPr>
          <p:nvPr>
            <p:ph type="body" idx="1"/>
          </p:nvPr>
        </p:nvSpPr>
        <p:spPr>
          <a:xfrm>
            <a:off x="4693033" y="2633733"/>
            <a:ext cx="7326800" cy="3852400"/>
          </a:xfrm>
          <a:prstGeom prst="rect">
            <a:avLst/>
          </a:prstGeom>
          <a:noFill/>
          <a:ln>
            <a:noFill/>
          </a:ln>
        </p:spPr>
        <p:txBody>
          <a:bodyPr spcFirstLastPara="1" vert="horz" wrap="square" lIns="0" tIns="0" rIns="0" bIns="0" rtlCol="0" anchor="t" anchorCtr="0">
            <a:noAutofit/>
          </a:bodyPr>
          <a:lstStyle/>
          <a:p>
            <a:pPr indent="-431789">
              <a:lnSpc>
                <a:spcPct val="115000"/>
              </a:lnSpc>
              <a:buClr>
                <a:schemeClr val="dk1"/>
              </a:buClr>
              <a:buSzPts val="1500"/>
              <a:buFont typeface="Arial"/>
              <a:buChar char="●"/>
            </a:pPr>
            <a:r>
              <a:rPr lang="en" sz="2000">
                <a:solidFill>
                  <a:schemeClr val="dk1"/>
                </a:solidFill>
                <a:latin typeface="Arial"/>
                <a:ea typeface="Arial"/>
                <a:cs typeface="Arial"/>
                <a:sym typeface="Arial"/>
              </a:rPr>
              <a:t>To create the most </a:t>
            </a:r>
            <a:r>
              <a:rPr lang="en" sz="2000" b="1">
                <a:solidFill>
                  <a:schemeClr val="dk1"/>
                </a:solidFill>
                <a:latin typeface="Arial"/>
                <a:ea typeface="Arial"/>
                <a:cs typeface="Arial"/>
                <a:sym typeface="Arial"/>
              </a:rPr>
              <a:t>impactful and high quality content,</a:t>
            </a:r>
            <a:r>
              <a:rPr lang="en" sz="2000">
                <a:solidFill>
                  <a:schemeClr val="dk1"/>
                </a:solidFill>
                <a:latin typeface="Arial"/>
                <a:ea typeface="Arial"/>
                <a:cs typeface="Arial"/>
                <a:sym typeface="Arial"/>
              </a:rPr>
              <a:t> you require diverse writer/s backgrounds, preferably from an e-comm based platform</a:t>
            </a:r>
            <a:endParaRPr sz="2000">
              <a:solidFill>
                <a:schemeClr val="dk1"/>
              </a:solidFill>
              <a:latin typeface="Arial"/>
              <a:ea typeface="Arial"/>
              <a:cs typeface="Arial"/>
              <a:sym typeface="Arial"/>
            </a:endParaRPr>
          </a:p>
          <a:p>
            <a:pPr indent="0">
              <a:lnSpc>
                <a:spcPct val="115000"/>
              </a:lnSpc>
              <a:buNone/>
            </a:pPr>
            <a:endParaRPr sz="2000">
              <a:solidFill>
                <a:schemeClr val="dk1"/>
              </a:solidFill>
              <a:latin typeface="Arial"/>
              <a:ea typeface="Arial"/>
              <a:cs typeface="Arial"/>
              <a:sym typeface="Arial"/>
            </a:endParaRPr>
          </a:p>
          <a:p>
            <a:pPr indent="-431789">
              <a:lnSpc>
                <a:spcPct val="115000"/>
              </a:lnSpc>
              <a:buClr>
                <a:schemeClr val="dk1"/>
              </a:buClr>
              <a:buSzPts val="1500"/>
              <a:buFont typeface="Arial"/>
              <a:buChar char="●"/>
            </a:pPr>
            <a:r>
              <a:rPr lang="en" sz="2000">
                <a:solidFill>
                  <a:schemeClr val="dk1"/>
                </a:solidFill>
                <a:latin typeface="Arial"/>
                <a:ea typeface="Arial"/>
                <a:cs typeface="Arial"/>
                <a:sym typeface="Arial"/>
              </a:rPr>
              <a:t>Selection process for candidates, </a:t>
            </a:r>
            <a:r>
              <a:rPr lang="en" sz="2000" b="1">
                <a:solidFill>
                  <a:schemeClr val="dk1"/>
                </a:solidFill>
                <a:latin typeface="Arial"/>
                <a:ea typeface="Arial"/>
                <a:cs typeface="Arial"/>
                <a:sym typeface="Arial"/>
              </a:rPr>
              <a:t>5 stage filter:</a:t>
            </a:r>
            <a:endParaRPr sz="2000" b="1">
              <a:solidFill>
                <a:schemeClr val="dk1"/>
              </a:solidFill>
              <a:latin typeface="Arial"/>
              <a:ea typeface="Arial"/>
              <a:cs typeface="Arial"/>
              <a:sym typeface="Arial"/>
            </a:endParaRPr>
          </a:p>
          <a:p>
            <a:pPr lvl="1" indent="-431789">
              <a:lnSpc>
                <a:spcPct val="115000"/>
              </a:lnSpc>
              <a:spcBef>
                <a:spcPts val="0"/>
              </a:spcBef>
              <a:buClr>
                <a:schemeClr val="dk1"/>
              </a:buClr>
              <a:buSzPts val="1500"/>
              <a:buFont typeface="Arial"/>
              <a:buChar char="○"/>
            </a:pPr>
            <a:r>
              <a:rPr lang="en" sz="2000">
                <a:solidFill>
                  <a:schemeClr val="dk1"/>
                </a:solidFill>
                <a:latin typeface="Arial"/>
                <a:ea typeface="Arial"/>
                <a:cs typeface="Arial"/>
                <a:sym typeface="Arial"/>
              </a:rPr>
              <a:t>Initial recruitment overview for basic qualifications</a:t>
            </a:r>
            <a:endParaRPr sz="2000">
              <a:solidFill>
                <a:schemeClr val="dk1"/>
              </a:solidFill>
              <a:latin typeface="Arial"/>
              <a:ea typeface="Arial"/>
              <a:cs typeface="Arial"/>
              <a:sym typeface="Arial"/>
            </a:endParaRPr>
          </a:p>
          <a:p>
            <a:pPr lvl="1" indent="-431789">
              <a:lnSpc>
                <a:spcPct val="115000"/>
              </a:lnSpc>
              <a:spcBef>
                <a:spcPts val="0"/>
              </a:spcBef>
              <a:buClr>
                <a:schemeClr val="dk1"/>
              </a:buClr>
              <a:buSzPts val="1500"/>
              <a:buFont typeface="Arial"/>
              <a:buChar char="○"/>
            </a:pPr>
            <a:r>
              <a:rPr lang="en" sz="2000">
                <a:solidFill>
                  <a:schemeClr val="dk1"/>
                </a:solidFill>
                <a:latin typeface="Arial"/>
                <a:ea typeface="Arial"/>
                <a:cs typeface="Arial"/>
                <a:sym typeface="Arial"/>
              </a:rPr>
              <a:t>Written (content creation) assessment </a:t>
            </a:r>
            <a:endParaRPr sz="2000">
              <a:solidFill>
                <a:schemeClr val="dk1"/>
              </a:solidFill>
              <a:latin typeface="Arial"/>
              <a:ea typeface="Arial"/>
              <a:cs typeface="Arial"/>
              <a:sym typeface="Arial"/>
            </a:endParaRPr>
          </a:p>
          <a:p>
            <a:pPr lvl="1" indent="-431789">
              <a:lnSpc>
                <a:spcPct val="115000"/>
              </a:lnSpc>
              <a:spcBef>
                <a:spcPts val="0"/>
              </a:spcBef>
              <a:buClr>
                <a:schemeClr val="dk1"/>
              </a:buClr>
              <a:buSzPts val="1500"/>
              <a:buFont typeface="Arial"/>
              <a:buChar char="○"/>
            </a:pPr>
            <a:r>
              <a:rPr lang="en" sz="2000">
                <a:solidFill>
                  <a:schemeClr val="dk1"/>
                </a:solidFill>
                <a:latin typeface="Arial"/>
                <a:ea typeface="Arial"/>
                <a:cs typeface="Arial"/>
                <a:sym typeface="Arial"/>
              </a:rPr>
              <a:t>Standard experience verification interview</a:t>
            </a:r>
            <a:endParaRPr sz="2000">
              <a:solidFill>
                <a:schemeClr val="dk1"/>
              </a:solidFill>
              <a:latin typeface="Arial"/>
              <a:ea typeface="Arial"/>
              <a:cs typeface="Arial"/>
              <a:sym typeface="Arial"/>
            </a:endParaRPr>
          </a:p>
          <a:p>
            <a:pPr lvl="1" indent="-431789">
              <a:lnSpc>
                <a:spcPct val="115000"/>
              </a:lnSpc>
              <a:spcBef>
                <a:spcPts val="0"/>
              </a:spcBef>
              <a:buClr>
                <a:schemeClr val="dk1"/>
              </a:buClr>
              <a:buSzPts val="1500"/>
              <a:buFont typeface="Arial"/>
              <a:buChar char="○"/>
            </a:pPr>
            <a:r>
              <a:rPr lang="en" sz="2000">
                <a:solidFill>
                  <a:schemeClr val="dk1"/>
                </a:solidFill>
                <a:latin typeface="Arial"/>
                <a:ea typeface="Arial"/>
                <a:cs typeface="Arial"/>
                <a:sym typeface="Arial"/>
              </a:rPr>
              <a:t>Team committee interview for cultural fit</a:t>
            </a:r>
            <a:endParaRPr sz="2000">
              <a:solidFill>
                <a:schemeClr val="dk1"/>
              </a:solidFill>
              <a:latin typeface="Arial"/>
              <a:ea typeface="Arial"/>
              <a:cs typeface="Arial"/>
              <a:sym typeface="Arial"/>
            </a:endParaRPr>
          </a:p>
          <a:p>
            <a:pPr lvl="1" indent="-431789">
              <a:lnSpc>
                <a:spcPct val="115000"/>
              </a:lnSpc>
              <a:spcBef>
                <a:spcPts val="0"/>
              </a:spcBef>
              <a:buClr>
                <a:schemeClr val="dk1"/>
              </a:buClr>
              <a:buSzPts val="1500"/>
              <a:buFont typeface="Arial"/>
              <a:buChar char="○"/>
            </a:pPr>
            <a:r>
              <a:rPr lang="en" sz="2000">
                <a:solidFill>
                  <a:schemeClr val="dk1"/>
                </a:solidFill>
                <a:latin typeface="Arial"/>
                <a:ea typeface="Arial"/>
                <a:cs typeface="Arial"/>
                <a:sym typeface="Arial"/>
              </a:rPr>
              <a:t>Final operational interview and fit assessment</a:t>
            </a:r>
            <a:endParaRPr sz="2000">
              <a:solidFill>
                <a:schemeClr val="dk1"/>
              </a:solidFill>
              <a:latin typeface="Arial"/>
              <a:ea typeface="Arial"/>
              <a:cs typeface="Arial"/>
              <a:sym typeface="Arial"/>
            </a:endParaRPr>
          </a:p>
          <a:p>
            <a:pPr marL="0" indent="0">
              <a:lnSpc>
                <a:spcPct val="115000"/>
              </a:lnSpc>
              <a:buClr>
                <a:schemeClr val="dk1"/>
              </a:buClr>
              <a:buSzPts val="1100"/>
              <a:buNone/>
            </a:pPr>
            <a:endParaRPr/>
          </a:p>
        </p:txBody>
      </p:sp>
    </p:spTree>
    <p:extLst>
      <p:ext uri="{BB962C8B-B14F-4D97-AF65-F5344CB8AC3E}">
        <p14:creationId xmlns:p14="http://schemas.microsoft.com/office/powerpoint/2010/main" val="210818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47"/>
          <p:cNvSpPr txBox="1">
            <a:spLocks noGrp="1"/>
          </p:cNvSpPr>
          <p:nvPr>
            <p:ph type="title"/>
          </p:nvPr>
        </p:nvSpPr>
        <p:spPr>
          <a:xfrm>
            <a:off x="802067" y="408400"/>
            <a:ext cx="7006400" cy="1552800"/>
          </a:xfrm>
          <a:prstGeom prst="rect">
            <a:avLst/>
          </a:prstGeom>
          <a:noFill/>
          <a:ln>
            <a:noFill/>
          </a:ln>
        </p:spPr>
        <p:txBody>
          <a:bodyPr spcFirstLastPara="1" vert="horz" wrap="square" lIns="0" tIns="0" rIns="0" bIns="0" rtlCol="0" anchor="t" anchorCtr="0">
            <a:noAutofit/>
          </a:bodyPr>
          <a:lstStyle/>
          <a:p>
            <a:r>
              <a:rPr lang="en" sz="3733"/>
              <a:t>Continuous upskill</a:t>
            </a:r>
            <a:endParaRPr>
              <a:solidFill>
                <a:schemeClr val="dk1"/>
              </a:solidFill>
            </a:endParaRPr>
          </a:p>
        </p:txBody>
      </p:sp>
      <p:sp>
        <p:nvSpPr>
          <p:cNvPr id="871" name="Google Shape;871;p147"/>
          <p:cNvSpPr txBox="1">
            <a:spLocks noGrp="1"/>
          </p:cNvSpPr>
          <p:nvPr>
            <p:ph type="body" idx="1"/>
          </p:nvPr>
        </p:nvSpPr>
        <p:spPr>
          <a:xfrm>
            <a:off x="0" y="1317767"/>
            <a:ext cx="7311200" cy="5241200"/>
          </a:xfrm>
          <a:prstGeom prst="rect">
            <a:avLst/>
          </a:prstGeom>
          <a:noFill/>
          <a:ln>
            <a:noFill/>
          </a:ln>
        </p:spPr>
        <p:txBody>
          <a:bodyPr spcFirstLastPara="1" vert="horz" wrap="square" lIns="0" tIns="0" rIns="0" bIns="0" rtlCol="0" anchor="t" anchorCtr="0">
            <a:noAutofit/>
          </a:bodyPr>
          <a:lstStyle/>
          <a:p>
            <a:pPr indent="-431789">
              <a:buClr>
                <a:schemeClr val="dk1"/>
              </a:buClr>
              <a:buSzPts val="1500"/>
              <a:buFont typeface="Arial"/>
              <a:buChar char="●"/>
            </a:pPr>
            <a:r>
              <a:rPr lang="en" sz="2000" dirty="0">
                <a:solidFill>
                  <a:schemeClr val="dk1"/>
                </a:solidFill>
                <a:latin typeface="Arial"/>
                <a:ea typeface="Arial"/>
                <a:cs typeface="Arial"/>
                <a:sym typeface="Arial"/>
              </a:rPr>
              <a:t>To continuously engage and motivate the creative side of content writers, the below exercises can be beneficial:</a:t>
            </a:r>
            <a:endParaRPr sz="2000" dirty="0">
              <a:solidFill>
                <a:schemeClr val="dk1"/>
              </a:solidFill>
              <a:latin typeface="Arial"/>
              <a:ea typeface="Arial"/>
              <a:cs typeface="Arial"/>
              <a:sym typeface="Arial"/>
            </a:endParaRPr>
          </a:p>
          <a:p>
            <a:pPr lvl="1" indent="-431789">
              <a:spcBef>
                <a:spcPts val="0"/>
              </a:spcBef>
              <a:buClr>
                <a:schemeClr val="dk1"/>
              </a:buClr>
              <a:buSzPts val="1500"/>
              <a:buFont typeface="Arial"/>
              <a:buChar char="○"/>
            </a:pPr>
            <a:r>
              <a:rPr lang="en" sz="2000" b="1" dirty="0">
                <a:solidFill>
                  <a:schemeClr val="dk1"/>
                </a:solidFill>
                <a:latin typeface="Arial"/>
                <a:ea typeface="Arial"/>
                <a:cs typeface="Arial"/>
                <a:sym typeface="Arial"/>
              </a:rPr>
              <a:t>Content sharing exercises</a:t>
            </a:r>
            <a:r>
              <a:rPr lang="en" sz="2000" dirty="0">
                <a:solidFill>
                  <a:schemeClr val="dk1"/>
                </a:solidFill>
                <a:latin typeface="Arial"/>
                <a:ea typeface="Arial"/>
                <a:cs typeface="Arial"/>
                <a:sym typeface="Arial"/>
              </a:rPr>
              <a:t>, content creators from different backgrounds create a piece on the same service/product and asses the final product of their peer/s</a:t>
            </a:r>
            <a:endParaRPr sz="2000" dirty="0">
              <a:solidFill>
                <a:schemeClr val="dk1"/>
              </a:solidFill>
              <a:latin typeface="Arial"/>
              <a:ea typeface="Arial"/>
              <a:cs typeface="Arial"/>
              <a:sym typeface="Arial"/>
            </a:endParaRPr>
          </a:p>
          <a:p>
            <a:pPr lvl="1" indent="-431789">
              <a:spcBef>
                <a:spcPts val="0"/>
              </a:spcBef>
              <a:buClr>
                <a:schemeClr val="dk1"/>
              </a:buClr>
              <a:buSzPts val="1500"/>
              <a:buFont typeface="Arial"/>
              <a:buChar char="○"/>
            </a:pPr>
            <a:r>
              <a:rPr lang="en" sz="2000" b="1" dirty="0">
                <a:solidFill>
                  <a:schemeClr val="dk1"/>
                </a:solidFill>
                <a:latin typeface="Arial"/>
                <a:ea typeface="Arial"/>
                <a:cs typeface="Arial"/>
                <a:sym typeface="Arial"/>
              </a:rPr>
              <a:t>SEO team/Firm assessment sessions</a:t>
            </a:r>
            <a:r>
              <a:rPr lang="en" sz="2000" dirty="0">
                <a:solidFill>
                  <a:schemeClr val="dk1"/>
                </a:solidFill>
                <a:latin typeface="Arial"/>
                <a:ea typeface="Arial"/>
                <a:cs typeface="Arial"/>
                <a:sym typeface="Arial"/>
              </a:rPr>
              <a:t>, creators love seeing tangible results of their work, SEO performance, leads and site traffic from their created pieces, kicks up the motivation</a:t>
            </a:r>
            <a:endParaRPr sz="2000" dirty="0">
              <a:solidFill>
                <a:schemeClr val="dk1"/>
              </a:solidFill>
              <a:latin typeface="Arial"/>
              <a:ea typeface="Arial"/>
              <a:cs typeface="Arial"/>
              <a:sym typeface="Arial"/>
            </a:endParaRPr>
          </a:p>
          <a:p>
            <a:pPr lvl="1" indent="-431789">
              <a:spcBef>
                <a:spcPts val="0"/>
              </a:spcBef>
              <a:buClr>
                <a:schemeClr val="dk1"/>
              </a:buClr>
              <a:buSzPts val="1500"/>
              <a:buFont typeface="Arial"/>
              <a:buChar char="○"/>
            </a:pPr>
            <a:r>
              <a:rPr lang="en" sz="2000" b="1" dirty="0">
                <a:solidFill>
                  <a:schemeClr val="dk1"/>
                </a:solidFill>
                <a:latin typeface="Arial"/>
                <a:ea typeface="Arial"/>
                <a:cs typeface="Arial"/>
                <a:sym typeface="Arial"/>
              </a:rPr>
              <a:t>Workshops </a:t>
            </a:r>
            <a:r>
              <a:rPr lang="en" sz="2000" dirty="0">
                <a:solidFill>
                  <a:schemeClr val="dk1"/>
                </a:solidFill>
                <a:latin typeface="Arial"/>
                <a:ea typeface="Arial"/>
                <a:cs typeface="Arial"/>
                <a:sym typeface="Arial"/>
              </a:rPr>
              <a:t>with experienced writers, publishers allows the content creators to assess and confirm their writing skills and quality standards</a:t>
            </a:r>
            <a:endParaRPr sz="2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561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grpSp>
        <p:nvGrpSpPr>
          <p:cNvPr id="47" name="Google Shape;47;p1"/>
          <p:cNvGrpSpPr/>
          <p:nvPr/>
        </p:nvGrpSpPr>
        <p:grpSpPr>
          <a:xfrm>
            <a:off x="8051899" y="890669"/>
            <a:ext cx="3899527" cy="4296097"/>
            <a:chOff x="5122427" y="668001"/>
            <a:chExt cx="3841143" cy="3893303"/>
          </a:xfrm>
        </p:grpSpPr>
        <p:grpSp>
          <p:nvGrpSpPr>
            <p:cNvPr id="48" name="Google Shape;48;p1"/>
            <p:cNvGrpSpPr/>
            <p:nvPr/>
          </p:nvGrpSpPr>
          <p:grpSpPr>
            <a:xfrm>
              <a:off x="5144045" y="893590"/>
              <a:ext cx="2833667" cy="2964311"/>
              <a:chOff x="3860721" y="1330073"/>
              <a:chExt cx="3544299" cy="3707706"/>
            </a:xfrm>
          </p:grpSpPr>
          <p:sp>
            <p:nvSpPr>
              <p:cNvPr id="49" name="Google Shape;49;p1"/>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0" name="Google Shape;50;p1"/>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1" name="Google Shape;51;p1"/>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2" name="Google Shape;52;p1"/>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3" name="Google Shape;53;p1"/>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4" name="Google Shape;54;p1"/>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5" name="Google Shape;55;p1"/>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6" name="Google Shape;56;p1"/>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7" name="Google Shape;57;p1"/>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8" name="Google Shape;58;p1"/>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9" name="Google Shape;59;p1"/>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0" name="Google Shape;60;p1"/>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1" name="Google Shape;61;p1"/>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2" name="Google Shape;62;p1"/>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3" name="Google Shape;63;p1"/>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4" name="Google Shape;64;p1"/>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5" name="Google Shape;65;p1"/>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6" name="Google Shape;66;p1"/>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7" name="Google Shape;67;p1"/>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 name="Google Shape;68;p1"/>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 name="Google Shape;69;p1"/>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 name="Google Shape;70;p1"/>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 name="Google Shape;71;p1"/>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 name="Google Shape;72;p1"/>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 name="Google Shape;73;p1"/>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 name="Google Shape;74;p1"/>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 name="Google Shape;75;p1"/>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 name="Google Shape;76;p1"/>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 name="Google Shape;77;p1"/>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8" name="Google Shape;78;p1"/>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9" name="Google Shape;79;p1"/>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0" name="Google Shape;80;p1"/>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1" name="Google Shape;81;p1"/>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2" name="Google Shape;82;p1"/>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3" name="Google Shape;83;p1"/>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4" name="Google Shape;84;p1"/>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5" name="Google Shape;85;p1"/>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6" name="Google Shape;86;p1"/>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7" name="Google Shape;87;p1"/>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8" name="Google Shape;88;p1"/>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9" name="Google Shape;89;p1"/>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0" name="Google Shape;90;p1"/>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1" name="Google Shape;91;p1"/>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2" name="Google Shape;92;p1"/>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3" name="Google Shape;93;p1"/>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4" name="Google Shape;94;p1"/>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5" name="Google Shape;95;p1"/>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6" name="Google Shape;96;p1"/>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7" name="Google Shape;97;p1"/>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8" name="Google Shape;98;p1"/>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99" name="Google Shape;99;p1"/>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0" name="Google Shape;100;p1"/>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1" name="Google Shape;101;p1"/>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2" name="Google Shape;102;p1"/>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3" name="Google Shape;103;p1"/>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4" name="Google Shape;104;p1"/>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5" name="Google Shape;105;p1"/>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6" name="Google Shape;106;p1"/>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7" name="Google Shape;107;p1"/>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8" name="Google Shape;108;p1"/>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09" name="Google Shape;109;p1"/>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0" name="Google Shape;110;p1"/>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1" name="Google Shape;111;p1"/>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2" name="Google Shape;112;p1"/>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3" name="Google Shape;113;p1"/>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4" name="Google Shape;114;p1"/>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5" name="Google Shape;115;p1"/>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6" name="Google Shape;116;p1"/>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7" name="Google Shape;117;p1"/>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8" name="Google Shape;118;p1"/>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19" name="Google Shape;119;p1"/>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0" name="Google Shape;120;p1"/>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1" name="Google Shape;121;p1"/>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2" name="Google Shape;122;p1"/>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3" name="Google Shape;123;p1"/>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4" name="Google Shape;124;p1"/>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5" name="Google Shape;125;p1"/>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6" name="Google Shape;126;p1"/>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7" name="Google Shape;127;p1"/>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8" name="Google Shape;128;p1"/>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29" name="Google Shape;129;p1"/>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0" name="Google Shape;130;p1"/>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1" name="Google Shape;131;p1"/>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2" name="Google Shape;132;p1"/>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3" name="Google Shape;133;p1"/>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4" name="Google Shape;134;p1"/>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5" name="Google Shape;135;p1"/>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6" name="Google Shape;136;p1"/>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7" name="Google Shape;137;p1"/>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8" name="Google Shape;138;p1"/>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39" name="Google Shape;139;p1"/>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0" name="Google Shape;140;p1"/>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1" name="Google Shape;141;p1"/>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2" name="Google Shape;142;p1"/>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3" name="Google Shape;143;p1"/>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 name="Google Shape;144;p1"/>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 name="Google Shape;145;p1"/>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 name="Google Shape;146;p1"/>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 name="Google Shape;147;p1"/>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 name="Google Shape;148;p1"/>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9" name="Google Shape;149;p1"/>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 name="Google Shape;150;p1"/>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 name="Google Shape;151;p1"/>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 name="Google Shape;152;p1"/>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 name="Google Shape;153;p1"/>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 name="Google Shape;154;p1"/>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 name="Google Shape;155;p1"/>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156" name="Google Shape;156;p1"/>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 name="Google Shape;157;p1"/>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8" name="Google Shape;158;p1"/>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9" name="Google Shape;159;p1"/>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0" name="Google Shape;160;p1"/>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1" name="Google Shape;161;p1"/>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2" name="Google Shape;162;p1"/>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3" name="Google Shape;163;p1"/>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4" name="Google Shape;164;p1"/>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5" name="Google Shape;165;p1"/>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6" name="Google Shape;166;p1"/>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7" name="Google Shape;167;p1"/>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8" name="Google Shape;168;p1"/>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9" name="Google Shape;169;p1"/>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0" name="Google Shape;170;p1"/>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1" name="Google Shape;171;p1"/>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2" name="Google Shape;172;p1"/>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3" name="Google Shape;173;p1"/>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4" name="Google Shape;174;p1"/>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5" name="Google Shape;175;p1"/>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6" name="Google Shape;176;p1"/>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7" name="Google Shape;177;p1"/>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8" name="Google Shape;178;p1"/>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9" name="Google Shape;179;p1"/>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0" name="Google Shape;180;p1"/>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1" name="Google Shape;181;p1"/>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2" name="Google Shape;182;p1"/>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3" name="Google Shape;183;p1"/>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4" name="Google Shape;184;p1"/>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5" name="Google Shape;185;p1"/>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6" name="Google Shape;186;p1"/>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187" name="Google Shape;187;p1"/>
            <p:cNvGrpSpPr/>
            <p:nvPr/>
          </p:nvGrpSpPr>
          <p:grpSpPr>
            <a:xfrm flipH="1">
              <a:off x="5678143" y="1227582"/>
              <a:ext cx="345795" cy="1043508"/>
              <a:chOff x="5678143" y="1151382"/>
              <a:chExt cx="345795" cy="1043508"/>
            </a:xfrm>
          </p:grpSpPr>
          <p:sp>
            <p:nvSpPr>
              <p:cNvPr id="188" name="Google Shape;188;p1"/>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9" name="Google Shape;189;p1"/>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0" name="Google Shape;190;p1"/>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1" name="Google Shape;191;p1"/>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2" name="Google Shape;192;p1"/>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3" name="Google Shape;193;p1"/>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4" name="Google Shape;194;p1"/>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5" name="Google Shape;195;p1"/>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6" name="Google Shape;196;p1"/>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7" name="Google Shape;197;p1"/>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8" name="Google Shape;198;p1"/>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9" name="Google Shape;199;p1"/>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0" name="Google Shape;200;p1"/>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1" name="Google Shape;201;p1"/>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2" name="Google Shape;202;p1"/>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3" name="Google Shape;203;p1"/>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4" name="Google Shape;204;p1"/>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grpSp>
          <p:nvGrpSpPr>
            <p:cNvPr id="205" name="Google Shape;205;p1"/>
            <p:cNvGrpSpPr/>
            <p:nvPr/>
          </p:nvGrpSpPr>
          <p:grpSpPr>
            <a:xfrm>
              <a:off x="5122427" y="3292365"/>
              <a:ext cx="823270" cy="1268939"/>
              <a:chOff x="5490177" y="3555452"/>
              <a:chExt cx="823270" cy="1268939"/>
            </a:xfrm>
          </p:grpSpPr>
          <p:sp>
            <p:nvSpPr>
              <p:cNvPr id="206" name="Google Shape;206;p1"/>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7" name="Google Shape;207;p1"/>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8" name="Google Shape;208;p1"/>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9" name="Google Shape;209;p1"/>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0" name="Google Shape;210;p1"/>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1" name="Google Shape;211;p1"/>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2" name="Google Shape;212;p1"/>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3" name="Google Shape;213;p1"/>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4" name="Google Shape;214;p1"/>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5" name="Google Shape;215;p1"/>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6" name="Google Shape;216;p1"/>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7" name="Google Shape;217;p1"/>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8" name="Google Shape;218;p1"/>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9" name="Google Shape;219;p1"/>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0" name="Google Shape;220;p1"/>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1" name="Google Shape;221;p1"/>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2" name="Google Shape;222;p1"/>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3" name="Google Shape;223;p1"/>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4" name="Google Shape;224;p1"/>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5" name="Google Shape;225;p1"/>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6" name="Google Shape;226;p1"/>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7" name="Google Shape;227;p1"/>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8" name="Google Shape;228;p1"/>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9" name="Google Shape;229;p1"/>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0" name="Google Shape;230;p1"/>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1" name="Google Shape;231;p1"/>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2" name="Google Shape;232;p1"/>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3" name="Google Shape;233;p1"/>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4" name="Google Shape;234;p1"/>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5" name="Google Shape;235;p1"/>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6" name="Google Shape;236;p1"/>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237" name="Google Shape;237;p1"/>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8" name="Google Shape;238;p1"/>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9" name="Google Shape;239;p1"/>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0" name="Google Shape;240;p1"/>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1" name="Google Shape;241;p1"/>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2" name="Google Shape;242;p1"/>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3" name="Google Shape;243;p1"/>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4" name="Google Shape;244;p1"/>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5" name="Google Shape;245;p1"/>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6" name="Google Shape;246;p1"/>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7" name="Google Shape;247;p1"/>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8" name="Google Shape;248;p1"/>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9" name="Google Shape;249;p1"/>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0" name="Google Shape;250;p1"/>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1" name="Google Shape;251;p1"/>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2" name="Google Shape;252;p1"/>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3" name="Google Shape;253;p1"/>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4" name="Google Shape;254;p1"/>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5" name="Google Shape;255;p1"/>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6" name="Google Shape;256;p1"/>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7" name="Google Shape;257;p1"/>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8" name="Google Shape;258;p1"/>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9" name="Google Shape;259;p1"/>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0" name="Google Shape;260;p1"/>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1" name="Google Shape;261;p1"/>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2" name="Google Shape;262;p1"/>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3" name="Google Shape;263;p1"/>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4" name="Google Shape;264;p1"/>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5" name="Google Shape;265;p1"/>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6" name="Google Shape;266;p1"/>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7" name="Google Shape;267;p1"/>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8" name="Google Shape;268;p1"/>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9" name="Google Shape;269;p1"/>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0" name="Google Shape;270;p1"/>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1" name="Google Shape;271;p1"/>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2" name="Google Shape;272;p1"/>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273" name="Google Shape;273;p1"/>
            <p:cNvGrpSpPr/>
            <p:nvPr/>
          </p:nvGrpSpPr>
          <p:grpSpPr>
            <a:xfrm>
              <a:off x="6544681" y="927100"/>
              <a:ext cx="264550" cy="200503"/>
              <a:chOff x="6621095" y="1452181"/>
              <a:chExt cx="330893" cy="250785"/>
            </a:xfrm>
          </p:grpSpPr>
          <p:sp>
            <p:nvSpPr>
              <p:cNvPr id="274" name="Google Shape;274;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5" name="Google Shape;275;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725"/>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6" name="Google Shape;276;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7" name="Google Shape;277;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8" name="Google Shape;278;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grpSp>
          <p:nvGrpSpPr>
            <p:cNvPr id="279" name="Google Shape;279;p1"/>
            <p:cNvGrpSpPr/>
            <p:nvPr/>
          </p:nvGrpSpPr>
          <p:grpSpPr>
            <a:xfrm>
              <a:off x="7210360" y="1314224"/>
              <a:ext cx="264550" cy="200503"/>
              <a:chOff x="6621095" y="1452181"/>
              <a:chExt cx="330893" cy="250785"/>
            </a:xfrm>
          </p:grpSpPr>
          <p:sp>
            <p:nvSpPr>
              <p:cNvPr id="280" name="Google Shape;280;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1" name="Google Shape;281;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725"/>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2" name="Google Shape;282;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3" name="Google Shape;283;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4" name="Google Shape;284;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285" name="Google Shape;285;p1"/>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6" name="Google Shape;286;p1"/>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287" name="Google Shape;287;p1"/>
            <p:cNvGrpSpPr/>
            <p:nvPr/>
          </p:nvGrpSpPr>
          <p:grpSpPr>
            <a:xfrm flipH="1">
              <a:off x="8183211" y="2407472"/>
              <a:ext cx="780359" cy="1195999"/>
              <a:chOff x="3975528" y="3303922"/>
              <a:chExt cx="780359" cy="1195999"/>
            </a:xfrm>
          </p:grpSpPr>
          <p:sp>
            <p:nvSpPr>
              <p:cNvPr id="288" name="Google Shape;288;p1"/>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9" name="Google Shape;289;p1"/>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0" name="Google Shape;290;p1"/>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1" name="Google Shape;291;p1"/>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2" name="Google Shape;292;p1"/>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3" name="Google Shape;293;p1"/>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4" name="Google Shape;294;p1"/>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5" name="Google Shape;295;p1"/>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6" name="Google Shape;296;p1"/>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7" name="Google Shape;297;p1"/>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8" name="Google Shape;298;p1"/>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9" name="Google Shape;299;p1"/>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0" name="Google Shape;300;p1"/>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1" name="Google Shape;301;p1"/>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2" name="Google Shape;302;p1"/>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3" name="Google Shape;303;p1"/>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4" name="Google Shape;304;p1"/>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5" name="Google Shape;305;p1"/>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6" name="Google Shape;306;p1"/>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7" name="Google Shape;307;p1"/>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8" name="Google Shape;308;p1"/>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9" name="Google Shape;309;p1"/>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0" name="Google Shape;310;p1"/>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1" name="Google Shape;311;p1"/>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2" name="Google Shape;312;p1"/>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3" name="Google Shape;313;p1"/>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314" name="Google Shape;314;p1"/>
              <p:cNvGrpSpPr/>
              <p:nvPr/>
            </p:nvGrpSpPr>
            <p:grpSpPr>
              <a:xfrm flipH="1">
                <a:off x="4321769" y="3621401"/>
                <a:ext cx="239005" cy="181217"/>
                <a:chOff x="6621095" y="1452181"/>
                <a:chExt cx="330893" cy="250785"/>
              </a:xfrm>
            </p:grpSpPr>
            <p:sp>
              <p:nvSpPr>
                <p:cNvPr id="315" name="Google Shape;315;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6" name="Google Shape;316;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725"/>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7" name="Google Shape;317;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8" name="Google Shape;318;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9" name="Google Shape;319;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320" name="Google Shape;320;p1"/>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21" name="Google Shape;321;p1"/>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grpSp>
      <p:sp>
        <p:nvSpPr>
          <p:cNvPr id="322" name="Google Shape;322;p1"/>
          <p:cNvSpPr txBox="1">
            <a:spLocks noGrp="1"/>
          </p:cNvSpPr>
          <p:nvPr>
            <p:ph type="ctrTitle"/>
          </p:nvPr>
        </p:nvSpPr>
        <p:spPr>
          <a:xfrm>
            <a:off x="1435100" y="2484800"/>
            <a:ext cx="6616800" cy="1888400"/>
          </a:xfrm>
          <a:prstGeom prst="rect">
            <a:avLst/>
          </a:prstGeom>
          <a:noFill/>
          <a:ln>
            <a:noFill/>
          </a:ln>
        </p:spPr>
        <p:txBody>
          <a:bodyPr spcFirstLastPara="1" wrap="square" lIns="0" tIns="0" rIns="0" bIns="0" anchor="ctr" anchorCtr="0">
            <a:noAutofit/>
          </a:bodyPr>
          <a:lstStyle/>
          <a:p>
            <a:r>
              <a:rPr lang="en-US" dirty="0"/>
              <a:t>Perils and Pitfalls of Digital Content Creation</a:t>
            </a:r>
            <a:endParaRPr dirty="0"/>
          </a:p>
        </p:txBody>
      </p:sp>
      <p:sp>
        <p:nvSpPr>
          <p:cNvPr id="2" name="TextBox 1">
            <a:extLst>
              <a:ext uri="{FF2B5EF4-FFF2-40B4-BE49-F238E27FC236}">
                <a16:creationId xmlns:a16="http://schemas.microsoft.com/office/drawing/2014/main" id="{3CC5412C-531D-4FB3-9AD9-A9DB070B4F1F}"/>
              </a:ext>
            </a:extLst>
          </p:cNvPr>
          <p:cNvSpPr txBox="1"/>
          <p:nvPr/>
        </p:nvSpPr>
        <p:spPr>
          <a:xfrm>
            <a:off x="1653153" y="5091050"/>
            <a:ext cx="3211135" cy="923330"/>
          </a:xfrm>
          <a:prstGeom prst="rect">
            <a:avLst/>
          </a:prstGeom>
          <a:noFill/>
        </p:spPr>
        <p:txBody>
          <a:bodyPr wrap="none" rtlCol="0">
            <a:spAutoFit/>
          </a:bodyPr>
          <a:lstStyle/>
          <a:p>
            <a:r>
              <a:rPr lang="en-US" dirty="0">
                <a:latin typeface="Barlow" panose="020B0604020202020204" charset="0"/>
              </a:rPr>
              <a:t>Fergal Lyons</a:t>
            </a:r>
          </a:p>
          <a:p>
            <a:r>
              <a:rPr lang="en-US" dirty="0">
                <a:latin typeface="Barlow" panose="020B0604020202020204" charset="0"/>
              </a:rPr>
              <a:t>InsideOut Sales and Services</a:t>
            </a:r>
          </a:p>
          <a:p>
            <a:r>
              <a:rPr lang="en-US" dirty="0">
                <a:latin typeface="Barlow" panose="020B0604020202020204" charset="0"/>
              </a:rPr>
              <a:t>www.insideoutsales.ie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6d1372ce85_0_244"/>
          <p:cNvSpPr txBox="1">
            <a:spLocks noGrp="1"/>
          </p:cNvSpPr>
          <p:nvPr>
            <p:ph type="body" idx="1"/>
          </p:nvPr>
        </p:nvSpPr>
        <p:spPr>
          <a:xfrm>
            <a:off x="92167" y="1698467"/>
            <a:ext cx="7521200" cy="4146000"/>
          </a:xfrm>
          <a:prstGeom prst="rect">
            <a:avLst/>
          </a:prstGeom>
          <a:noFill/>
          <a:ln>
            <a:noFill/>
          </a:ln>
        </p:spPr>
        <p:txBody>
          <a:bodyPr spcFirstLastPara="1" wrap="square" lIns="0" tIns="0" rIns="0" bIns="0" anchor="t" anchorCtr="0">
            <a:noAutofit/>
          </a:bodyPr>
          <a:lstStyle/>
          <a:p>
            <a:pPr indent="-440256">
              <a:buSzPts val="1600"/>
            </a:pPr>
            <a:r>
              <a:rPr lang="en-IE" sz="2400" dirty="0"/>
              <a:t>Dubious and Irrelevant Claims</a:t>
            </a:r>
          </a:p>
          <a:p>
            <a:pPr lvl="1" indent="-440256">
              <a:buSzPts val="1600"/>
            </a:pPr>
            <a:r>
              <a:rPr lang="en-IE" sz="1800" dirty="0"/>
              <a:t>Claims Management</a:t>
            </a:r>
            <a:endParaRPr sz="1800" dirty="0"/>
          </a:p>
          <a:p>
            <a:pPr indent="-440256">
              <a:buSzPts val="1600"/>
            </a:pPr>
            <a:r>
              <a:rPr lang="en-IE" sz="2400" dirty="0"/>
              <a:t>Unintentionally Offending</a:t>
            </a:r>
          </a:p>
          <a:p>
            <a:pPr lvl="1" indent="-440256">
              <a:buSzPts val="1600"/>
            </a:pPr>
            <a:r>
              <a:rPr lang="en-IE" sz="1800" dirty="0"/>
              <a:t>Cultural Considerations</a:t>
            </a:r>
          </a:p>
          <a:p>
            <a:pPr indent="-440256">
              <a:buSzPts val="1600"/>
            </a:pPr>
            <a:r>
              <a:rPr lang="en-IE" sz="2400" dirty="0"/>
              <a:t>Conflating Audiences</a:t>
            </a:r>
          </a:p>
          <a:p>
            <a:pPr lvl="1" indent="-440256">
              <a:buSzPts val="1600"/>
            </a:pPr>
            <a:r>
              <a:rPr lang="en-IE" sz="1800" dirty="0"/>
              <a:t>Target your content</a:t>
            </a:r>
          </a:p>
          <a:p>
            <a:pPr indent="-440256">
              <a:buSzPts val="1600"/>
            </a:pPr>
            <a:r>
              <a:rPr lang="en-IE" sz="2400" dirty="0"/>
              <a:t>Surging content requests</a:t>
            </a:r>
          </a:p>
          <a:p>
            <a:pPr lvl="1" indent="-440256">
              <a:buSzPts val="1600"/>
            </a:pPr>
            <a:r>
              <a:rPr lang="en-IE" sz="1800" dirty="0"/>
              <a:t>Make sure it will be used</a:t>
            </a:r>
            <a:endParaRPr sz="1800" dirty="0"/>
          </a:p>
        </p:txBody>
      </p:sp>
      <p:sp>
        <p:nvSpPr>
          <p:cNvPr id="937" name="Google Shape;937;g6d1372ce85_0_244"/>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p>
            <a:pPr defTabSz="1219170"/>
            <a:fld id="{00000000-1234-1234-1234-123412341234}" type="slidenum">
              <a:rPr lang="en" kern="0">
                <a:solidFill>
                  <a:srgbClr val="FFFFFF"/>
                </a:solidFill>
              </a:rPr>
              <a:pPr defTabSz="1219170"/>
              <a:t>26</a:t>
            </a:fld>
            <a:endParaRPr kern="0">
              <a:solidFill>
                <a:srgbClr val="FFFFFF"/>
              </a:solidFill>
            </a:endParaRPr>
          </a:p>
        </p:txBody>
      </p:sp>
      <p:sp>
        <p:nvSpPr>
          <p:cNvPr id="1044" name="Google Shape;1044;g6d1372ce85_0_244"/>
          <p:cNvSpPr txBox="1">
            <a:spLocks noGrp="1"/>
          </p:cNvSpPr>
          <p:nvPr>
            <p:ph type="title"/>
          </p:nvPr>
        </p:nvSpPr>
        <p:spPr>
          <a:xfrm>
            <a:off x="609600" y="909067"/>
            <a:ext cx="9438000" cy="510800"/>
          </a:xfrm>
          <a:prstGeom prst="rect">
            <a:avLst/>
          </a:prstGeom>
          <a:noFill/>
          <a:ln>
            <a:noFill/>
          </a:ln>
        </p:spPr>
        <p:txBody>
          <a:bodyPr spcFirstLastPara="1" wrap="square" lIns="0" tIns="0" rIns="0" bIns="0" anchor="t" anchorCtr="0">
            <a:noAutofit/>
          </a:bodyPr>
          <a:lstStyle/>
          <a:p>
            <a:pPr>
              <a:buSzPts val="4800"/>
            </a:pPr>
            <a:r>
              <a:rPr lang="en-US" sz="3733" i="1" dirty="0"/>
              <a:t>Creating Content – Pitfalls to watch for</a:t>
            </a:r>
            <a:endParaRPr sz="3733" dirty="0"/>
          </a:p>
        </p:txBody>
      </p:sp>
      <p:grpSp>
        <p:nvGrpSpPr>
          <p:cNvPr id="117" name="Google Shape;1748;p30">
            <a:extLst>
              <a:ext uri="{FF2B5EF4-FFF2-40B4-BE49-F238E27FC236}">
                <a16:creationId xmlns:a16="http://schemas.microsoft.com/office/drawing/2014/main" id="{E280F461-E230-4E3F-861E-619108630C78}"/>
              </a:ext>
            </a:extLst>
          </p:cNvPr>
          <p:cNvGrpSpPr/>
          <p:nvPr/>
        </p:nvGrpSpPr>
        <p:grpSpPr>
          <a:xfrm>
            <a:off x="7841595" y="1495108"/>
            <a:ext cx="3461829" cy="3867784"/>
            <a:chOff x="2181300" y="231400"/>
            <a:chExt cx="4262637" cy="4762499"/>
          </a:xfrm>
        </p:grpSpPr>
        <p:sp>
          <p:nvSpPr>
            <p:cNvPr id="118" name="Google Shape;1749;p30">
              <a:extLst>
                <a:ext uri="{FF2B5EF4-FFF2-40B4-BE49-F238E27FC236}">
                  <a16:creationId xmlns:a16="http://schemas.microsoft.com/office/drawing/2014/main" id="{17AE69A6-55E7-4332-8421-36A188EBA418}"/>
                </a:ext>
              </a:extLst>
            </p:cNvPr>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9" name="Google Shape;1750;p30">
              <a:extLst>
                <a:ext uri="{FF2B5EF4-FFF2-40B4-BE49-F238E27FC236}">
                  <a16:creationId xmlns:a16="http://schemas.microsoft.com/office/drawing/2014/main" id="{14F6410A-479F-4700-AB55-F08C287D9C1D}"/>
                </a:ext>
              </a:extLst>
            </p:cNvPr>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0" name="Google Shape;1751;p30">
              <a:extLst>
                <a:ext uri="{FF2B5EF4-FFF2-40B4-BE49-F238E27FC236}">
                  <a16:creationId xmlns:a16="http://schemas.microsoft.com/office/drawing/2014/main" id="{9F66B67D-08BE-411E-90EF-5B9AD9048DB9}"/>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1" name="Google Shape;1752;p30">
              <a:extLst>
                <a:ext uri="{FF2B5EF4-FFF2-40B4-BE49-F238E27FC236}">
                  <a16:creationId xmlns:a16="http://schemas.microsoft.com/office/drawing/2014/main" id="{035B7F08-E116-4775-9E30-1890E122BD67}"/>
                </a:ext>
              </a:extLst>
            </p:cNvPr>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2" name="Google Shape;1753;p30">
              <a:extLst>
                <a:ext uri="{FF2B5EF4-FFF2-40B4-BE49-F238E27FC236}">
                  <a16:creationId xmlns:a16="http://schemas.microsoft.com/office/drawing/2014/main" id="{DC8A5A96-A8C0-442A-A2A5-77E136D2EB31}"/>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3" name="Google Shape;1754;p30">
              <a:extLst>
                <a:ext uri="{FF2B5EF4-FFF2-40B4-BE49-F238E27FC236}">
                  <a16:creationId xmlns:a16="http://schemas.microsoft.com/office/drawing/2014/main" id="{9622E22F-1836-4268-B850-1B55D19682B1}"/>
                </a:ext>
              </a:extLst>
            </p:cNvPr>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4" name="Google Shape;1755;p30">
              <a:extLst>
                <a:ext uri="{FF2B5EF4-FFF2-40B4-BE49-F238E27FC236}">
                  <a16:creationId xmlns:a16="http://schemas.microsoft.com/office/drawing/2014/main" id="{7CC55A28-1A7B-4BAF-BE94-8166A4643236}"/>
                </a:ext>
              </a:extLst>
            </p:cNvPr>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5" name="Google Shape;1756;p30">
              <a:extLst>
                <a:ext uri="{FF2B5EF4-FFF2-40B4-BE49-F238E27FC236}">
                  <a16:creationId xmlns:a16="http://schemas.microsoft.com/office/drawing/2014/main" id="{33A4FF15-11DC-46D6-9A88-FE2DB4B225C0}"/>
                </a:ext>
              </a:extLst>
            </p:cNvPr>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6" name="Google Shape;1757;p30">
              <a:extLst>
                <a:ext uri="{FF2B5EF4-FFF2-40B4-BE49-F238E27FC236}">
                  <a16:creationId xmlns:a16="http://schemas.microsoft.com/office/drawing/2014/main" id="{352D1DB1-9B14-4101-AF9B-036F27603420}"/>
                </a:ext>
              </a:extLst>
            </p:cNvPr>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7" name="Google Shape;1758;p30">
              <a:extLst>
                <a:ext uri="{FF2B5EF4-FFF2-40B4-BE49-F238E27FC236}">
                  <a16:creationId xmlns:a16="http://schemas.microsoft.com/office/drawing/2014/main" id="{C6C0EFF5-99E5-499D-BF29-FCE831F8656C}"/>
                </a:ext>
              </a:extLst>
            </p:cNvPr>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8" name="Google Shape;1759;p30">
              <a:extLst>
                <a:ext uri="{FF2B5EF4-FFF2-40B4-BE49-F238E27FC236}">
                  <a16:creationId xmlns:a16="http://schemas.microsoft.com/office/drawing/2014/main" id="{C5B15FB9-F439-4E65-B692-7D1C2C0EFAE4}"/>
                </a:ext>
              </a:extLst>
            </p:cNvPr>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9" name="Google Shape;1760;p30">
              <a:extLst>
                <a:ext uri="{FF2B5EF4-FFF2-40B4-BE49-F238E27FC236}">
                  <a16:creationId xmlns:a16="http://schemas.microsoft.com/office/drawing/2014/main" id="{5F3AA262-EA1D-428C-87C6-634BF51D7912}"/>
                </a:ext>
              </a:extLst>
            </p:cNvPr>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0" name="Google Shape;1761;p30">
              <a:extLst>
                <a:ext uri="{FF2B5EF4-FFF2-40B4-BE49-F238E27FC236}">
                  <a16:creationId xmlns:a16="http://schemas.microsoft.com/office/drawing/2014/main" id="{C6E1D107-1067-4E66-A6EB-B4D220AB0628}"/>
                </a:ext>
              </a:extLst>
            </p:cNvPr>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1" name="Google Shape;1762;p30">
              <a:extLst>
                <a:ext uri="{FF2B5EF4-FFF2-40B4-BE49-F238E27FC236}">
                  <a16:creationId xmlns:a16="http://schemas.microsoft.com/office/drawing/2014/main" id="{053EA479-559F-4A14-9712-D4A51A7BE3E7}"/>
                </a:ext>
              </a:extLst>
            </p:cNvPr>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2" name="Google Shape;1763;p30">
              <a:extLst>
                <a:ext uri="{FF2B5EF4-FFF2-40B4-BE49-F238E27FC236}">
                  <a16:creationId xmlns:a16="http://schemas.microsoft.com/office/drawing/2014/main" id="{36A5E1D1-CD62-430A-BBB4-5029F8795866}"/>
                </a:ext>
              </a:extLst>
            </p:cNvPr>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3" name="Google Shape;1764;p30">
              <a:extLst>
                <a:ext uri="{FF2B5EF4-FFF2-40B4-BE49-F238E27FC236}">
                  <a16:creationId xmlns:a16="http://schemas.microsoft.com/office/drawing/2014/main" id="{0FCBD903-EA56-4999-9AAD-CF4182EE63BF}"/>
                </a:ext>
              </a:extLst>
            </p:cNvPr>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4" name="Google Shape;1765;p30">
              <a:extLst>
                <a:ext uri="{FF2B5EF4-FFF2-40B4-BE49-F238E27FC236}">
                  <a16:creationId xmlns:a16="http://schemas.microsoft.com/office/drawing/2014/main" id="{8C527D9B-9032-4723-A50E-3A5FFD88D516}"/>
                </a:ext>
              </a:extLst>
            </p:cNvPr>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5" name="Google Shape;1766;p30">
              <a:extLst>
                <a:ext uri="{FF2B5EF4-FFF2-40B4-BE49-F238E27FC236}">
                  <a16:creationId xmlns:a16="http://schemas.microsoft.com/office/drawing/2014/main" id="{DE4B1357-6BEA-4CC9-A095-C342B24E3DBE}"/>
                </a:ext>
              </a:extLst>
            </p:cNvPr>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6" name="Google Shape;1767;p30">
              <a:extLst>
                <a:ext uri="{FF2B5EF4-FFF2-40B4-BE49-F238E27FC236}">
                  <a16:creationId xmlns:a16="http://schemas.microsoft.com/office/drawing/2014/main" id="{111BFFC6-4CAF-44C5-93CC-68D55F4863A2}"/>
                </a:ext>
              </a:extLst>
            </p:cNvPr>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7" name="Google Shape;1768;p30">
              <a:extLst>
                <a:ext uri="{FF2B5EF4-FFF2-40B4-BE49-F238E27FC236}">
                  <a16:creationId xmlns:a16="http://schemas.microsoft.com/office/drawing/2014/main" id="{11BFD817-48E2-4456-8E38-A43853D27EFC}"/>
                </a:ext>
              </a:extLst>
            </p:cNvPr>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8" name="Google Shape;1769;p30">
              <a:extLst>
                <a:ext uri="{FF2B5EF4-FFF2-40B4-BE49-F238E27FC236}">
                  <a16:creationId xmlns:a16="http://schemas.microsoft.com/office/drawing/2014/main" id="{BF824468-E381-45F4-BD1E-31C4696FD47C}"/>
                </a:ext>
              </a:extLst>
            </p:cNvPr>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9" name="Google Shape;1770;p30">
              <a:extLst>
                <a:ext uri="{FF2B5EF4-FFF2-40B4-BE49-F238E27FC236}">
                  <a16:creationId xmlns:a16="http://schemas.microsoft.com/office/drawing/2014/main" id="{B4E81876-E9A0-439F-9CE5-68479FB89308}"/>
                </a:ext>
              </a:extLst>
            </p:cNvPr>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0" name="Google Shape;1771;p30">
              <a:extLst>
                <a:ext uri="{FF2B5EF4-FFF2-40B4-BE49-F238E27FC236}">
                  <a16:creationId xmlns:a16="http://schemas.microsoft.com/office/drawing/2014/main" id="{02E233FD-E377-45CC-A2F3-D6F5C7C369DA}"/>
                </a:ext>
              </a:extLst>
            </p:cNvPr>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1" name="Google Shape;1772;p30">
              <a:extLst>
                <a:ext uri="{FF2B5EF4-FFF2-40B4-BE49-F238E27FC236}">
                  <a16:creationId xmlns:a16="http://schemas.microsoft.com/office/drawing/2014/main" id="{5DECB15A-E1D4-4922-9E88-116054E83CBF}"/>
                </a:ext>
              </a:extLst>
            </p:cNvPr>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2" name="Google Shape;1773;p30">
              <a:extLst>
                <a:ext uri="{FF2B5EF4-FFF2-40B4-BE49-F238E27FC236}">
                  <a16:creationId xmlns:a16="http://schemas.microsoft.com/office/drawing/2014/main" id="{84F7B2E6-00E4-4D47-B751-04366EB8E4A8}"/>
                </a:ext>
              </a:extLst>
            </p:cNvPr>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3" name="Google Shape;1774;p30">
              <a:extLst>
                <a:ext uri="{FF2B5EF4-FFF2-40B4-BE49-F238E27FC236}">
                  <a16:creationId xmlns:a16="http://schemas.microsoft.com/office/drawing/2014/main" id="{D1EA8EFF-B90B-467F-B45E-8D331EA5E780}"/>
                </a:ext>
              </a:extLst>
            </p:cNvPr>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4" name="Google Shape;1775;p30">
              <a:extLst>
                <a:ext uri="{FF2B5EF4-FFF2-40B4-BE49-F238E27FC236}">
                  <a16:creationId xmlns:a16="http://schemas.microsoft.com/office/drawing/2014/main" id="{D656162D-BC09-45DC-97F3-7F161B8B014B}"/>
                </a:ext>
              </a:extLst>
            </p:cNvPr>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5" name="Google Shape;1776;p30">
              <a:extLst>
                <a:ext uri="{FF2B5EF4-FFF2-40B4-BE49-F238E27FC236}">
                  <a16:creationId xmlns:a16="http://schemas.microsoft.com/office/drawing/2014/main" id="{90F3753B-2AE1-4EC5-ADAD-84D4DF343858}"/>
                </a:ext>
              </a:extLst>
            </p:cNvPr>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6" name="Google Shape;1777;p30">
              <a:extLst>
                <a:ext uri="{FF2B5EF4-FFF2-40B4-BE49-F238E27FC236}">
                  <a16:creationId xmlns:a16="http://schemas.microsoft.com/office/drawing/2014/main" id="{6CA4E95A-E357-44BA-A738-7D2BE658CB02}"/>
                </a:ext>
              </a:extLst>
            </p:cNvPr>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7" name="Google Shape;1778;p30">
              <a:extLst>
                <a:ext uri="{FF2B5EF4-FFF2-40B4-BE49-F238E27FC236}">
                  <a16:creationId xmlns:a16="http://schemas.microsoft.com/office/drawing/2014/main" id="{A664A204-E854-4728-A051-01236980FACC}"/>
                </a:ext>
              </a:extLst>
            </p:cNvPr>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8" name="Google Shape;1779;p30">
              <a:extLst>
                <a:ext uri="{FF2B5EF4-FFF2-40B4-BE49-F238E27FC236}">
                  <a16:creationId xmlns:a16="http://schemas.microsoft.com/office/drawing/2014/main" id="{50BA03AC-847A-43C7-BAEB-FE0799557478}"/>
                </a:ext>
              </a:extLst>
            </p:cNvPr>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9" name="Google Shape;1780;p30">
              <a:extLst>
                <a:ext uri="{FF2B5EF4-FFF2-40B4-BE49-F238E27FC236}">
                  <a16:creationId xmlns:a16="http://schemas.microsoft.com/office/drawing/2014/main" id="{E8EA9A59-AB90-4022-B99E-4D5E924CA11D}"/>
                </a:ext>
              </a:extLst>
            </p:cNvPr>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0" name="Google Shape;1781;p30">
              <a:extLst>
                <a:ext uri="{FF2B5EF4-FFF2-40B4-BE49-F238E27FC236}">
                  <a16:creationId xmlns:a16="http://schemas.microsoft.com/office/drawing/2014/main" id="{41B34E2B-E218-4084-B54D-E96197F5CC59}"/>
                </a:ext>
              </a:extLst>
            </p:cNvPr>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1" name="Google Shape;1782;p30">
              <a:extLst>
                <a:ext uri="{FF2B5EF4-FFF2-40B4-BE49-F238E27FC236}">
                  <a16:creationId xmlns:a16="http://schemas.microsoft.com/office/drawing/2014/main" id="{388CD3BD-C088-435E-85E7-485598A6EB04}"/>
                </a:ext>
              </a:extLst>
            </p:cNvPr>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2" name="Google Shape;1783;p30">
              <a:extLst>
                <a:ext uri="{FF2B5EF4-FFF2-40B4-BE49-F238E27FC236}">
                  <a16:creationId xmlns:a16="http://schemas.microsoft.com/office/drawing/2014/main" id="{ECF0F885-DDB4-4721-A0FC-4A827E1072F6}"/>
                </a:ext>
              </a:extLst>
            </p:cNvPr>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3" name="Google Shape;1784;p30">
              <a:extLst>
                <a:ext uri="{FF2B5EF4-FFF2-40B4-BE49-F238E27FC236}">
                  <a16:creationId xmlns:a16="http://schemas.microsoft.com/office/drawing/2014/main" id="{2C572044-5344-4963-85EA-06C970AAF8D9}"/>
                </a:ext>
              </a:extLst>
            </p:cNvPr>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4" name="Google Shape;1785;p30">
              <a:extLst>
                <a:ext uri="{FF2B5EF4-FFF2-40B4-BE49-F238E27FC236}">
                  <a16:creationId xmlns:a16="http://schemas.microsoft.com/office/drawing/2014/main" id="{B36483DF-EC2C-4CA9-ADDD-1B5F6794CB26}"/>
                </a:ext>
              </a:extLst>
            </p:cNvPr>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5" name="Google Shape;1786;p30">
              <a:extLst>
                <a:ext uri="{FF2B5EF4-FFF2-40B4-BE49-F238E27FC236}">
                  <a16:creationId xmlns:a16="http://schemas.microsoft.com/office/drawing/2014/main" id="{7EDA52C5-CAB9-4197-B184-1B0FACE5CCFE}"/>
                </a:ext>
              </a:extLst>
            </p:cNvPr>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156" name="Google Shape;1787;p30">
              <a:extLst>
                <a:ext uri="{FF2B5EF4-FFF2-40B4-BE49-F238E27FC236}">
                  <a16:creationId xmlns:a16="http://schemas.microsoft.com/office/drawing/2014/main" id="{BB26E3F9-C1FF-4DA6-ADA8-B0693E8752FA}"/>
                </a:ext>
              </a:extLst>
            </p:cNvPr>
            <p:cNvGrpSpPr/>
            <p:nvPr/>
          </p:nvGrpSpPr>
          <p:grpSpPr>
            <a:xfrm>
              <a:off x="3103642" y="4105408"/>
              <a:ext cx="746807" cy="516445"/>
              <a:chOff x="4884742" y="4921758"/>
              <a:chExt cx="746807" cy="516445"/>
            </a:xfrm>
          </p:grpSpPr>
          <p:sp>
            <p:nvSpPr>
              <p:cNvPr id="308" name="Google Shape;1788;p30">
                <a:extLst>
                  <a:ext uri="{FF2B5EF4-FFF2-40B4-BE49-F238E27FC236}">
                    <a16:creationId xmlns:a16="http://schemas.microsoft.com/office/drawing/2014/main" id="{27B4018F-8040-491E-B375-CC104F6C3E83}"/>
                  </a:ext>
                </a:extLst>
              </p:cNvPr>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9" name="Google Shape;1789;p30">
                <a:extLst>
                  <a:ext uri="{FF2B5EF4-FFF2-40B4-BE49-F238E27FC236}">
                    <a16:creationId xmlns:a16="http://schemas.microsoft.com/office/drawing/2014/main" id="{B9F6888F-7C2D-4FF1-ADCE-8E42A7C061E0}"/>
                  </a:ext>
                </a:extLst>
              </p:cNvPr>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0" name="Google Shape;1790;p30">
                <a:extLst>
                  <a:ext uri="{FF2B5EF4-FFF2-40B4-BE49-F238E27FC236}">
                    <a16:creationId xmlns:a16="http://schemas.microsoft.com/office/drawing/2014/main" id="{B53F4C59-AEA2-4214-978F-51599537B4E7}"/>
                  </a:ext>
                </a:extLst>
              </p:cNvPr>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1" name="Google Shape;1791;p30">
                <a:extLst>
                  <a:ext uri="{FF2B5EF4-FFF2-40B4-BE49-F238E27FC236}">
                    <a16:creationId xmlns:a16="http://schemas.microsoft.com/office/drawing/2014/main" id="{9B5784C1-D6F3-4D99-99A6-6B9D76BBA7F2}"/>
                  </a:ext>
                </a:extLst>
              </p:cNvPr>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2" name="Google Shape;1792;p30">
                <a:extLst>
                  <a:ext uri="{FF2B5EF4-FFF2-40B4-BE49-F238E27FC236}">
                    <a16:creationId xmlns:a16="http://schemas.microsoft.com/office/drawing/2014/main" id="{0FD2B65F-2CBF-462A-BBBA-F2F6AF6D2FB3}"/>
                  </a:ext>
                </a:extLst>
              </p:cNvPr>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3" name="Google Shape;1793;p30">
                <a:extLst>
                  <a:ext uri="{FF2B5EF4-FFF2-40B4-BE49-F238E27FC236}">
                    <a16:creationId xmlns:a16="http://schemas.microsoft.com/office/drawing/2014/main" id="{65FEAE4A-33C4-418E-8B49-38207DA303E6}"/>
                  </a:ext>
                </a:extLst>
              </p:cNvPr>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4" name="Google Shape;1794;p30">
                <a:extLst>
                  <a:ext uri="{FF2B5EF4-FFF2-40B4-BE49-F238E27FC236}">
                    <a16:creationId xmlns:a16="http://schemas.microsoft.com/office/drawing/2014/main" id="{12DF7975-F84E-4400-B77D-4383E33702C2}"/>
                  </a:ext>
                </a:extLst>
              </p:cNvPr>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5" name="Google Shape;1795;p30">
                <a:extLst>
                  <a:ext uri="{FF2B5EF4-FFF2-40B4-BE49-F238E27FC236}">
                    <a16:creationId xmlns:a16="http://schemas.microsoft.com/office/drawing/2014/main" id="{CAEE81AE-7F86-4345-9B74-2E73C9CC70CD}"/>
                  </a:ext>
                </a:extLst>
              </p:cNvPr>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6" name="Google Shape;1796;p30">
                <a:extLst>
                  <a:ext uri="{FF2B5EF4-FFF2-40B4-BE49-F238E27FC236}">
                    <a16:creationId xmlns:a16="http://schemas.microsoft.com/office/drawing/2014/main" id="{164585B4-7232-4EE8-B4FA-09A0B1FCB288}"/>
                  </a:ext>
                </a:extLst>
              </p:cNvPr>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7" name="Google Shape;1797;p30">
                <a:extLst>
                  <a:ext uri="{FF2B5EF4-FFF2-40B4-BE49-F238E27FC236}">
                    <a16:creationId xmlns:a16="http://schemas.microsoft.com/office/drawing/2014/main" id="{C5291542-9ED3-4626-B529-7C027C4166F7}"/>
                  </a:ext>
                </a:extLst>
              </p:cNvPr>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8" name="Google Shape;1798;p30">
                <a:extLst>
                  <a:ext uri="{FF2B5EF4-FFF2-40B4-BE49-F238E27FC236}">
                    <a16:creationId xmlns:a16="http://schemas.microsoft.com/office/drawing/2014/main" id="{E1CF7682-BEE4-4CCB-BF50-D0E00904AD6C}"/>
                  </a:ext>
                </a:extLst>
              </p:cNvPr>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9" name="Google Shape;1799;p30">
                <a:extLst>
                  <a:ext uri="{FF2B5EF4-FFF2-40B4-BE49-F238E27FC236}">
                    <a16:creationId xmlns:a16="http://schemas.microsoft.com/office/drawing/2014/main" id="{51B3F3C8-5BBE-41B3-9171-C2C32E575A62}"/>
                  </a:ext>
                </a:extLst>
              </p:cNvPr>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0" name="Google Shape;1800;p30">
                <a:extLst>
                  <a:ext uri="{FF2B5EF4-FFF2-40B4-BE49-F238E27FC236}">
                    <a16:creationId xmlns:a16="http://schemas.microsoft.com/office/drawing/2014/main" id="{B11444DC-E6A0-4AC7-BA07-3B600DB20AD0}"/>
                  </a:ext>
                </a:extLst>
              </p:cNvPr>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1" name="Google Shape;1801;p30">
                <a:extLst>
                  <a:ext uri="{FF2B5EF4-FFF2-40B4-BE49-F238E27FC236}">
                    <a16:creationId xmlns:a16="http://schemas.microsoft.com/office/drawing/2014/main" id="{4D4E258B-A889-42B5-BCB6-5F6FA9FC4E7D}"/>
                  </a:ext>
                </a:extLst>
              </p:cNvPr>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2" name="Google Shape;1802;p30">
                <a:extLst>
                  <a:ext uri="{FF2B5EF4-FFF2-40B4-BE49-F238E27FC236}">
                    <a16:creationId xmlns:a16="http://schemas.microsoft.com/office/drawing/2014/main" id="{15A29687-3FFE-4E3E-B5BC-FECBE965A01F}"/>
                  </a:ext>
                </a:extLst>
              </p:cNvPr>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3" name="Google Shape;1803;p30">
                <a:extLst>
                  <a:ext uri="{FF2B5EF4-FFF2-40B4-BE49-F238E27FC236}">
                    <a16:creationId xmlns:a16="http://schemas.microsoft.com/office/drawing/2014/main" id="{EF0D40C9-986B-4CF7-A337-D18A55710452}"/>
                  </a:ext>
                </a:extLst>
              </p:cNvPr>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4" name="Google Shape;1804;p30">
                <a:extLst>
                  <a:ext uri="{FF2B5EF4-FFF2-40B4-BE49-F238E27FC236}">
                    <a16:creationId xmlns:a16="http://schemas.microsoft.com/office/drawing/2014/main" id="{E34A6DDE-20EA-4045-BD93-59DAFE51C1C6}"/>
                  </a:ext>
                </a:extLst>
              </p:cNvPr>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57" name="Google Shape;1805;p30">
              <a:extLst>
                <a:ext uri="{FF2B5EF4-FFF2-40B4-BE49-F238E27FC236}">
                  <a16:creationId xmlns:a16="http://schemas.microsoft.com/office/drawing/2014/main" id="{90731654-5FC5-4406-97D7-F002651BB1E2}"/>
                </a:ext>
              </a:extLst>
            </p:cNvPr>
            <p:cNvGrpSpPr/>
            <p:nvPr/>
          </p:nvGrpSpPr>
          <p:grpSpPr>
            <a:xfrm>
              <a:off x="3213031" y="4002823"/>
              <a:ext cx="664504" cy="467011"/>
              <a:chOff x="4994131" y="4819173"/>
              <a:chExt cx="664504" cy="467011"/>
            </a:xfrm>
          </p:grpSpPr>
          <p:sp>
            <p:nvSpPr>
              <p:cNvPr id="292" name="Google Shape;1806;p30">
                <a:extLst>
                  <a:ext uri="{FF2B5EF4-FFF2-40B4-BE49-F238E27FC236}">
                    <a16:creationId xmlns:a16="http://schemas.microsoft.com/office/drawing/2014/main" id="{036AFC04-EFED-4DC8-A596-4F5324CD47B3}"/>
                  </a:ext>
                </a:extLst>
              </p:cNvPr>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3" name="Google Shape;1807;p30">
                <a:extLst>
                  <a:ext uri="{FF2B5EF4-FFF2-40B4-BE49-F238E27FC236}">
                    <a16:creationId xmlns:a16="http://schemas.microsoft.com/office/drawing/2014/main" id="{27935DBB-9BB5-4B98-A42A-C9C94AB18BC2}"/>
                  </a:ext>
                </a:extLst>
              </p:cNvPr>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4" name="Google Shape;1808;p30">
                <a:extLst>
                  <a:ext uri="{FF2B5EF4-FFF2-40B4-BE49-F238E27FC236}">
                    <a16:creationId xmlns:a16="http://schemas.microsoft.com/office/drawing/2014/main" id="{823527D3-7DBB-4FE9-BEDA-2816C66510F9}"/>
                  </a:ext>
                </a:extLst>
              </p:cNvPr>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5" name="Google Shape;1809;p30">
                <a:extLst>
                  <a:ext uri="{FF2B5EF4-FFF2-40B4-BE49-F238E27FC236}">
                    <a16:creationId xmlns:a16="http://schemas.microsoft.com/office/drawing/2014/main" id="{6FCB026B-2FF4-415D-B028-5572415BA9F9}"/>
                  </a:ext>
                </a:extLst>
              </p:cNvPr>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6" name="Google Shape;1810;p30">
                <a:extLst>
                  <a:ext uri="{FF2B5EF4-FFF2-40B4-BE49-F238E27FC236}">
                    <a16:creationId xmlns:a16="http://schemas.microsoft.com/office/drawing/2014/main" id="{C87A9244-2637-445C-9A84-84D0B81D7423}"/>
                  </a:ext>
                </a:extLst>
              </p:cNvPr>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7" name="Google Shape;1811;p30">
                <a:extLst>
                  <a:ext uri="{FF2B5EF4-FFF2-40B4-BE49-F238E27FC236}">
                    <a16:creationId xmlns:a16="http://schemas.microsoft.com/office/drawing/2014/main" id="{499EF6B4-C50C-4D04-A94C-7D56820A6AFC}"/>
                  </a:ext>
                </a:extLst>
              </p:cNvPr>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8" name="Google Shape;1812;p30">
                <a:extLst>
                  <a:ext uri="{FF2B5EF4-FFF2-40B4-BE49-F238E27FC236}">
                    <a16:creationId xmlns:a16="http://schemas.microsoft.com/office/drawing/2014/main" id="{6E51D173-E033-481A-B776-8B9527019581}"/>
                  </a:ext>
                </a:extLst>
              </p:cNvPr>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9" name="Google Shape;1813;p30">
                <a:extLst>
                  <a:ext uri="{FF2B5EF4-FFF2-40B4-BE49-F238E27FC236}">
                    <a16:creationId xmlns:a16="http://schemas.microsoft.com/office/drawing/2014/main" id="{42D86C48-33B8-42C9-969A-665316C92ED0}"/>
                  </a:ext>
                </a:extLst>
              </p:cNvPr>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0" name="Google Shape;1814;p30">
                <a:extLst>
                  <a:ext uri="{FF2B5EF4-FFF2-40B4-BE49-F238E27FC236}">
                    <a16:creationId xmlns:a16="http://schemas.microsoft.com/office/drawing/2014/main" id="{309B8C7E-5C4C-473D-9587-A366BA1E7ECD}"/>
                  </a:ext>
                </a:extLst>
              </p:cNvPr>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1" name="Google Shape;1815;p30">
                <a:extLst>
                  <a:ext uri="{FF2B5EF4-FFF2-40B4-BE49-F238E27FC236}">
                    <a16:creationId xmlns:a16="http://schemas.microsoft.com/office/drawing/2014/main" id="{9BB46894-276C-49C9-94E5-E78E7CD7D2C4}"/>
                  </a:ext>
                </a:extLst>
              </p:cNvPr>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2" name="Google Shape;1816;p30">
                <a:extLst>
                  <a:ext uri="{FF2B5EF4-FFF2-40B4-BE49-F238E27FC236}">
                    <a16:creationId xmlns:a16="http://schemas.microsoft.com/office/drawing/2014/main" id="{E03F6126-9EF4-47F3-B4A3-3581827E605D}"/>
                  </a:ext>
                </a:extLst>
              </p:cNvPr>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3" name="Google Shape;1817;p30">
                <a:extLst>
                  <a:ext uri="{FF2B5EF4-FFF2-40B4-BE49-F238E27FC236}">
                    <a16:creationId xmlns:a16="http://schemas.microsoft.com/office/drawing/2014/main" id="{D7BBCA85-DAFC-4AD9-B886-D03F30FBF5FC}"/>
                  </a:ext>
                </a:extLst>
              </p:cNvPr>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4" name="Google Shape;1818;p30">
                <a:extLst>
                  <a:ext uri="{FF2B5EF4-FFF2-40B4-BE49-F238E27FC236}">
                    <a16:creationId xmlns:a16="http://schemas.microsoft.com/office/drawing/2014/main" id="{36AAB762-CD29-44DA-BCAB-CE32CC206FF2}"/>
                  </a:ext>
                </a:extLst>
              </p:cNvPr>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5" name="Google Shape;1819;p30">
                <a:extLst>
                  <a:ext uri="{FF2B5EF4-FFF2-40B4-BE49-F238E27FC236}">
                    <a16:creationId xmlns:a16="http://schemas.microsoft.com/office/drawing/2014/main" id="{BED91E53-3471-4565-B895-7725DA929ABE}"/>
                  </a:ext>
                </a:extLst>
              </p:cNvPr>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6" name="Google Shape;1820;p30">
                <a:extLst>
                  <a:ext uri="{FF2B5EF4-FFF2-40B4-BE49-F238E27FC236}">
                    <a16:creationId xmlns:a16="http://schemas.microsoft.com/office/drawing/2014/main" id="{B040EF85-6FBC-4DAB-B55E-D4A7103C68FA}"/>
                  </a:ext>
                </a:extLst>
              </p:cNvPr>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7" name="Google Shape;1821;p30">
                <a:extLst>
                  <a:ext uri="{FF2B5EF4-FFF2-40B4-BE49-F238E27FC236}">
                    <a16:creationId xmlns:a16="http://schemas.microsoft.com/office/drawing/2014/main" id="{CB583F4A-D0D3-4D5A-B109-133B0751BE58}"/>
                  </a:ext>
                </a:extLst>
              </p:cNvPr>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58" name="Google Shape;1822;p30">
              <a:extLst>
                <a:ext uri="{FF2B5EF4-FFF2-40B4-BE49-F238E27FC236}">
                  <a16:creationId xmlns:a16="http://schemas.microsoft.com/office/drawing/2014/main" id="{64DC7AF1-2EFF-4ACF-9B07-7A84D46DBE5B}"/>
                </a:ext>
              </a:extLst>
            </p:cNvPr>
            <p:cNvGrpSpPr/>
            <p:nvPr/>
          </p:nvGrpSpPr>
          <p:grpSpPr>
            <a:xfrm>
              <a:off x="3192597" y="3904144"/>
              <a:ext cx="664599" cy="467011"/>
              <a:chOff x="4973697" y="4720494"/>
              <a:chExt cx="664599" cy="467011"/>
            </a:xfrm>
          </p:grpSpPr>
          <p:sp>
            <p:nvSpPr>
              <p:cNvPr id="276" name="Google Shape;1823;p30">
                <a:extLst>
                  <a:ext uri="{FF2B5EF4-FFF2-40B4-BE49-F238E27FC236}">
                    <a16:creationId xmlns:a16="http://schemas.microsoft.com/office/drawing/2014/main" id="{4D6FCA5A-8DA1-4712-9A5E-EE17C35A540C}"/>
                  </a:ext>
                </a:extLst>
              </p:cNvPr>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7" name="Google Shape;1824;p30">
                <a:extLst>
                  <a:ext uri="{FF2B5EF4-FFF2-40B4-BE49-F238E27FC236}">
                    <a16:creationId xmlns:a16="http://schemas.microsoft.com/office/drawing/2014/main" id="{91102066-90E5-4B3F-93D5-712903F402B3}"/>
                  </a:ext>
                </a:extLst>
              </p:cNvPr>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8" name="Google Shape;1825;p30">
                <a:extLst>
                  <a:ext uri="{FF2B5EF4-FFF2-40B4-BE49-F238E27FC236}">
                    <a16:creationId xmlns:a16="http://schemas.microsoft.com/office/drawing/2014/main" id="{41A08C2A-C135-4622-B811-1B78BC850F48}"/>
                  </a:ext>
                </a:extLst>
              </p:cNvPr>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9" name="Google Shape;1826;p30">
                <a:extLst>
                  <a:ext uri="{FF2B5EF4-FFF2-40B4-BE49-F238E27FC236}">
                    <a16:creationId xmlns:a16="http://schemas.microsoft.com/office/drawing/2014/main" id="{9217861F-CA8F-4F4D-BA83-02C175B319E9}"/>
                  </a:ext>
                </a:extLst>
              </p:cNvPr>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0" name="Google Shape;1827;p30">
                <a:extLst>
                  <a:ext uri="{FF2B5EF4-FFF2-40B4-BE49-F238E27FC236}">
                    <a16:creationId xmlns:a16="http://schemas.microsoft.com/office/drawing/2014/main" id="{303012B3-C553-4422-89BC-DA23593E3CB1}"/>
                  </a:ext>
                </a:extLst>
              </p:cNvPr>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1" name="Google Shape;1828;p30">
                <a:extLst>
                  <a:ext uri="{FF2B5EF4-FFF2-40B4-BE49-F238E27FC236}">
                    <a16:creationId xmlns:a16="http://schemas.microsoft.com/office/drawing/2014/main" id="{44CAB63A-910B-4265-BE60-2E9FC622C72B}"/>
                  </a:ext>
                </a:extLst>
              </p:cNvPr>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2" name="Google Shape;1829;p30">
                <a:extLst>
                  <a:ext uri="{FF2B5EF4-FFF2-40B4-BE49-F238E27FC236}">
                    <a16:creationId xmlns:a16="http://schemas.microsoft.com/office/drawing/2014/main" id="{4EA44CD4-682A-4BBF-AB2D-3CEC62858013}"/>
                  </a:ext>
                </a:extLst>
              </p:cNvPr>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3" name="Google Shape;1830;p30">
                <a:extLst>
                  <a:ext uri="{FF2B5EF4-FFF2-40B4-BE49-F238E27FC236}">
                    <a16:creationId xmlns:a16="http://schemas.microsoft.com/office/drawing/2014/main" id="{5583C738-9FDC-4727-B49A-8FDFD825A453}"/>
                  </a:ext>
                </a:extLst>
              </p:cNvPr>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4" name="Google Shape;1831;p30">
                <a:extLst>
                  <a:ext uri="{FF2B5EF4-FFF2-40B4-BE49-F238E27FC236}">
                    <a16:creationId xmlns:a16="http://schemas.microsoft.com/office/drawing/2014/main" id="{57331F9C-6C1D-476C-A050-7CBAAC56DF2E}"/>
                  </a:ext>
                </a:extLst>
              </p:cNvPr>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5" name="Google Shape;1832;p30">
                <a:extLst>
                  <a:ext uri="{FF2B5EF4-FFF2-40B4-BE49-F238E27FC236}">
                    <a16:creationId xmlns:a16="http://schemas.microsoft.com/office/drawing/2014/main" id="{567AE510-47EA-4F17-AFBB-52EAE624EC73}"/>
                  </a:ext>
                </a:extLst>
              </p:cNvPr>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6" name="Google Shape;1833;p30">
                <a:extLst>
                  <a:ext uri="{FF2B5EF4-FFF2-40B4-BE49-F238E27FC236}">
                    <a16:creationId xmlns:a16="http://schemas.microsoft.com/office/drawing/2014/main" id="{D51AF5E3-57A9-446B-93AE-1E50505A2CE8}"/>
                  </a:ext>
                </a:extLst>
              </p:cNvPr>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7" name="Google Shape;1834;p30">
                <a:extLst>
                  <a:ext uri="{FF2B5EF4-FFF2-40B4-BE49-F238E27FC236}">
                    <a16:creationId xmlns:a16="http://schemas.microsoft.com/office/drawing/2014/main" id="{6D5FF48C-1737-4EB7-831C-EA8083D41974}"/>
                  </a:ext>
                </a:extLst>
              </p:cNvPr>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8" name="Google Shape;1835;p30">
                <a:extLst>
                  <a:ext uri="{FF2B5EF4-FFF2-40B4-BE49-F238E27FC236}">
                    <a16:creationId xmlns:a16="http://schemas.microsoft.com/office/drawing/2014/main" id="{31399B14-F43A-4D2C-9579-AC35E555CB34}"/>
                  </a:ext>
                </a:extLst>
              </p:cNvPr>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9" name="Google Shape;1836;p30">
                <a:extLst>
                  <a:ext uri="{FF2B5EF4-FFF2-40B4-BE49-F238E27FC236}">
                    <a16:creationId xmlns:a16="http://schemas.microsoft.com/office/drawing/2014/main" id="{8716F534-F229-4AA3-AF2E-1ADBFE57A4B7}"/>
                  </a:ext>
                </a:extLst>
              </p:cNvPr>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0" name="Google Shape;1837;p30">
                <a:extLst>
                  <a:ext uri="{FF2B5EF4-FFF2-40B4-BE49-F238E27FC236}">
                    <a16:creationId xmlns:a16="http://schemas.microsoft.com/office/drawing/2014/main" id="{7D78BB04-2A11-45C5-A658-94FFBA4017F2}"/>
                  </a:ext>
                </a:extLst>
              </p:cNvPr>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1" name="Google Shape;1838;p30">
                <a:extLst>
                  <a:ext uri="{FF2B5EF4-FFF2-40B4-BE49-F238E27FC236}">
                    <a16:creationId xmlns:a16="http://schemas.microsoft.com/office/drawing/2014/main" id="{B3ED4345-6B3B-4BA3-B692-DB46B129015C}"/>
                  </a:ext>
                </a:extLst>
              </p:cNvPr>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59" name="Google Shape;1839;p30">
              <a:extLst>
                <a:ext uri="{FF2B5EF4-FFF2-40B4-BE49-F238E27FC236}">
                  <a16:creationId xmlns:a16="http://schemas.microsoft.com/office/drawing/2014/main" id="{15B920E0-F272-408B-A5D9-407F60D0FB6F}"/>
                </a:ext>
              </a:extLst>
            </p:cNvPr>
            <p:cNvGrpSpPr/>
            <p:nvPr/>
          </p:nvGrpSpPr>
          <p:grpSpPr>
            <a:xfrm>
              <a:off x="3220919" y="3808894"/>
              <a:ext cx="664504" cy="467011"/>
              <a:chOff x="5002019" y="4625244"/>
              <a:chExt cx="664504" cy="467011"/>
            </a:xfrm>
          </p:grpSpPr>
          <p:sp>
            <p:nvSpPr>
              <p:cNvPr id="260" name="Google Shape;1840;p30">
                <a:extLst>
                  <a:ext uri="{FF2B5EF4-FFF2-40B4-BE49-F238E27FC236}">
                    <a16:creationId xmlns:a16="http://schemas.microsoft.com/office/drawing/2014/main" id="{9050C133-886E-4847-B101-3010F1E3648A}"/>
                  </a:ext>
                </a:extLst>
              </p:cNvPr>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1" name="Google Shape;1841;p30">
                <a:extLst>
                  <a:ext uri="{FF2B5EF4-FFF2-40B4-BE49-F238E27FC236}">
                    <a16:creationId xmlns:a16="http://schemas.microsoft.com/office/drawing/2014/main" id="{1CCB700D-1AB8-4A49-A030-1E2834B60455}"/>
                  </a:ext>
                </a:extLst>
              </p:cNvPr>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2" name="Google Shape;1842;p30">
                <a:extLst>
                  <a:ext uri="{FF2B5EF4-FFF2-40B4-BE49-F238E27FC236}">
                    <a16:creationId xmlns:a16="http://schemas.microsoft.com/office/drawing/2014/main" id="{982F8885-4921-42F4-ACB5-D5232492F64E}"/>
                  </a:ext>
                </a:extLst>
              </p:cNvPr>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3" name="Google Shape;1843;p30">
                <a:extLst>
                  <a:ext uri="{FF2B5EF4-FFF2-40B4-BE49-F238E27FC236}">
                    <a16:creationId xmlns:a16="http://schemas.microsoft.com/office/drawing/2014/main" id="{86AA7C0D-7500-4BE2-A240-341AC94C5E2E}"/>
                  </a:ext>
                </a:extLst>
              </p:cNvPr>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4" name="Google Shape;1844;p30">
                <a:extLst>
                  <a:ext uri="{FF2B5EF4-FFF2-40B4-BE49-F238E27FC236}">
                    <a16:creationId xmlns:a16="http://schemas.microsoft.com/office/drawing/2014/main" id="{C660E2AC-7E3A-43E8-A328-FCC38346B1E5}"/>
                  </a:ext>
                </a:extLst>
              </p:cNvPr>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5" name="Google Shape;1845;p30">
                <a:extLst>
                  <a:ext uri="{FF2B5EF4-FFF2-40B4-BE49-F238E27FC236}">
                    <a16:creationId xmlns:a16="http://schemas.microsoft.com/office/drawing/2014/main" id="{E992A5EA-F654-4549-BCC0-D5CC693ED1F6}"/>
                  </a:ext>
                </a:extLst>
              </p:cNvPr>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6" name="Google Shape;1846;p30">
                <a:extLst>
                  <a:ext uri="{FF2B5EF4-FFF2-40B4-BE49-F238E27FC236}">
                    <a16:creationId xmlns:a16="http://schemas.microsoft.com/office/drawing/2014/main" id="{188A05A2-D845-4CAC-B273-4EF86A87186A}"/>
                  </a:ext>
                </a:extLst>
              </p:cNvPr>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7" name="Google Shape;1847;p30">
                <a:extLst>
                  <a:ext uri="{FF2B5EF4-FFF2-40B4-BE49-F238E27FC236}">
                    <a16:creationId xmlns:a16="http://schemas.microsoft.com/office/drawing/2014/main" id="{7A2A7844-BB06-4FC4-934A-F54F2A8694DB}"/>
                  </a:ext>
                </a:extLst>
              </p:cNvPr>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8" name="Google Shape;1848;p30">
                <a:extLst>
                  <a:ext uri="{FF2B5EF4-FFF2-40B4-BE49-F238E27FC236}">
                    <a16:creationId xmlns:a16="http://schemas.microsoft.com/office/drawing/2014/main" id="{2447C58A-7BCF-4434-B730-68591A54B7BD}"/>
                  </a:ext>
                </a:extLst>
              </p:cNvPr>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9" name="Google Shape;1849;p30">
                <a:extLst>
                  <a:ext uri="{FF2B5EF4-FFF2-40B4-BE49-F238E27FC236}">
                    <a16:creationId xmlns:a16="http://schemas.microsoft.com/office/drawing/2014/main" id="{FC07AD83-B40D-41B1-B80D-B033228DBCCA}"/>
                  </a:ext>
                </a:extLst>
              </p:cNvPr>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0" name="Google Shape;1850;p30">
                <a:extLst>
                  <a:ext uri="{FF2B5EF4-FFF2-40B4-BE49-F238E27FC236}">
                    <a16:creationId xmlns:a16="http://schemas.microsoft.com/office/drawing/2014/main" id="{E81C2EFD-016E-47C0-B6A6-B3FCC66CBFE1}"/>
                  </a:ext>
                </a:extLst>
              </p:cNvPr>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1" name="Google Shape;1851;p30">
                <a:extLst>
                  <a:ext uri="{FF2B5EF4-FFF2-40B4-BE49-F238E27FC236}">
                    <a16:creationId xmlns:a16="http://schemas.microsoft.com/office/drawing/2014/main" id="{4ACCEA2F-2A29-45F7-B7F7-436C722DD84E}"/>
                  </a:ext>
                </a:extLst>
              </p:cNvPr>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2" name="Google Shape;1852;p30">
                <a:extLst>
                  <a:ext uri="{FF2B5EF4-FFF2-40B4-BE49-F238E27FC236}">
                    <a16:creationId xmlns:a16="http://schemas.microsoft.com/office/drawing/2014/main" id="{4DD366A7-5851-41FD-8FCA-6C4B67B3A33D}"/>
                  </a:ext>
                </a:extLst>
              </p:cNvPr>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3" name="Google Shape;1853;p30">
                <a:extLst>
                  <a:ext uri="{FF2B5EF4-FFF2-40B4-BE49-F238E27FC236}">
                    <a16:creationId xmlns:a16="http://schemas.microsoft.com/office/drawing/2014/main" id="{AD079538-6AFF-4A1A-A36C-8BCDAEEBAF03}"/>
                  </a:ext>
                </a:extLst>
              </p:cNvPr>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4" name="Google Shape;1854;p30">
                <a:extLst>
                  <a:ext uri="{FF2B5EF4-FFF2-40B4-BE49-F238E27FC236}">
                    <a16:creationId xmlns:a16="http://schemas.microsoft.com/office/drawing/2014/main" id="{5FB97253-6C65-496D-96F0-F1B8BFEB1803}"/>
                  </a:ext>
                </a:extLst>
              </p:cNvPr>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5" name="Google Shape;1855;p30">
                <a:extLst>
                  <a:ext uri="{FF2B5EF4-FFF2-40B4-BE49-F238E27FC236}">
                    <a16:creationId xmlns:a16="http://schemas.microsoft.com/office/drawing/2014/main" id="{6A3DAA13-E9C9-40DE-9625-0AB9E95D1EE1}"/>
                  </a:ext>
                </a:extLst>
              </p:cNvPr>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0" name="Google Shape;1856;p30">
              <a:extLst>
                <a:ext uri="{FF2B5EF4-FFF2-40B4-BE49-F238E27FC236}">
                  <a16:creationId xmlns:a16="http://schemas.microsoft.com/office/drawing/2014/main" id="{B8400E8D-E927-4495-8858-478EA06531FA}"/>
                </a:ext>
              </a:extLst>
            </p:cNvPr>
            <p:cNvGrpSpPr/>
            <p:nvPr/>
          </p:nvGrpSpPr>
          <p:grpSpPr>
            <a:xfrm>
              <a:off x="3200486" y="3710215"/>
              <a:ext cx="664598" cy="467011"/>
              <a:chOff x="4981586" y="4526565"/>
              <a:chExt cx="664598" cy="467011"/>
            </a:xfrm>
          </p:grpSpPr>
          <p:sp>
            <p:nvSpPr>
              <p:cNvPr id="244" name="Google Shape;1857;p30">
                <a:extLst>
                  <a:ext uri="{FF2B5EF4-FFF2-40B4-BE49-F238E27FC236}">
                    <a16:creationId xmlns:a16="http://schemas.microsoft.com/office/drawing/2014/main" id="{B420ADD2-F307-4DF6-9B41-83131492AC8B}"/>
                  </a:ext>
                </a:extLst>
              </p:cNvPr>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5" name="Google Shape;1858;p30">
                <a:extLst>
                  <a:ext uri="{FF2B5EF4-FFF2-40B4-BE49-F238E27FC236}">
                    <a16:creationId xmlns:a16="http://schemas.microsoft.com/office/drawing/2014/main" id="{F8C9DB5F-A74A-4C49-BD31-28C7DD557CAB}"/>
                  </a:ext>
                </a:extLst>
              </p:cNvPr>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6" name="Google Shape;1859;p30">
                <a:extLst>
                  <a:ext uri="{FF2B5EF4-FFF2-40B4-BE49-F238E27FC236}">
                    <a16:creationId xmlns:a16="http://schemas.microsoft.com/office/drawing/2014/main" id="{4BBF28B3-DBC1-40D3-955A-72471A262138}"/>
                  </a:ext>
                </a:extLst>
              </p:cNvPr>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7" name="Google Shape;1860;p30">
                <a:extLst>
                  <a:ext uri="{FF2B5EF4-FFF2-40B4-BE49-F238E27FC236}">
                    <a16:creationId xmlns:a16="http://schemas.microsoft.com/office/drawing/2014/main" id="{DAAEB8D9-3C10-4840-8F73-947A2B977269}"/>
                  </a:ext>
                </a:extLst>
              </p:cNvPr>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8" name="Google Shape;1861;p30">
                <a:extLst>
                  <a:ext uri="{FF2B5EF4-FFF2-40B4-BE49-F238E27FC236}">
                    <a16:creationId xmlns:a16="http://schemas.microsoft.com/office/drawing/2014/main" id="{88793424-9B71-478D-80F4-1E4099FBBCDC}"/>
                  </a:ext>
                </a:extLst>
              </p:cNvPr>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9" name="Google Shape;1862;p30">
                <a:extLst>
                  <a:ext uri="{FF2B5EF4-FFF2-40B4-BE49-F238E27FC236}">
                    <a16:creationId xmlns:a16="http://schemas.microsoft.com/office/drawing/2014/main" id="{D9F1CBCA-F6DF-460D-8764-7006A52A8F4A}"/>
                  </a:ext>
                </a:extLst>
              </p:cNvPr>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0" name="Google Shape;1863;p30">
                <a:extLst>
                  <a:ext uri="{FF2B5EF4-FFF2-40B4-BE49-F238E27FC236}">
                    <a16:creationId xmlns:a16="http://schemas.microsoft.com/office/drawing/2014/main" id="{547C0C3F-4363-4517-8524-05990B1E3CFA}"/>
                  </a:ext>
                </a:extLst>
              </p:cNvPr>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1" name="Google Shape;1864;p30">
                <a:extLst>
                  <a:ext uri="{FF2B5EF4-FFF2-40B4-BE49-F238E27FC236}">
                    <a16:creationId xmlns:a16="http://schemas.microsoft.com/office/drawing/2014/main" id="{21EB691A-55CD-4218-8BA6-05CE2549E7FF}"/>
                  </a:ext>
                </a:extLst>
              </p:cNvPr>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2" name="Google Shape;1865;p30">
                <a:extLst>
                  <a:ext uri="{FF2B5EF4-FFF2-40B4-BE49-F238E27FC236}">
                    <a16:creationId xmlns:a16="http://schemas.microsoft.com/office/drawing/2014/main" id="{90146566-DEE2-47FD-86A8-BBE02923916D}"/>
                  </a:ext>
                </a:extLst>
              </p:cNvPr>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3" name="Google Shape;1866;p30">
                <a:extLst>
                  <a:ext uri="{FF2B5EF4-FFF2-40B4-BE49-F238E27FC236}">
                    <a16:creationId xmlns:a16="http://schemas.microsoft.com/office/drawing/2014/main" id="{24719728-8950-4131-873B-9D227250BF09}"/>
                  </a:ext>
                </a:extLst>
              </p:cNvPr>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4" name="Google Shape;1867;p30">
                <a:extLst>
                  <a:ext uri="{FF2B5EF4-FFF2-40B4-BE49-F238E27FC236}">
                    <a16:creationId xmlns:a16="http://schemas.microsoft.com/office/drawing/2014/main" id="{938566CE-22AC-4FE1-AA59-249EBB2A9D47}"/>
                  </a:ext>
                </a:extLst>
              </p:cNvPr>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5" name="Google Shape;1868;p30">
                <a:extLst>
                  <a:ext uri="{FF2B5EF4-FFF2-40B4-BE49-F238E27FC236}">
                    <a16:creationId xmlns:a16="http://schemas.microsoft.com/office/drawing/2014/main" id="{FC2C98DB-457B-4F3B-AE63-398C343DB9BD}"/>
                  </a:ext>
                </a:extLst>
              </p:cNvPr>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6" name="Google Shape;1869;p30">
                <a:extLst>
                  <a:ext uri="{FF2B5EF4-FFF2-40B4-BE49-F238E27FC236}">
                    <a16:creationId xmlns:a16="http://schemas.microsoft.com/office/drawing/2014/main" id="{DB3FD83E-476B-4D1F-8693-8D1BD1A1AE0C}"/>
                  </a:ext>
                </a:extLst>
              </p:cNvPr>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7" name="Google Shape;1870;p30">
                <a:extLst>
                  <a:ext uri="{FF2B5EF4-FFF2-40B4-BE49-F238E27FC236}">
                    <a16:creationId xmlns:a16="http://schemas.microsoft.com/office/drawing/2014/main" id="{75C8ADC6-0369-4A4E-928B-7D927E8AE1BA}"/>
                  </a:ext>
                </a:extLst>
              </p:cNvPr>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8" name="Google Shape;1871;p30">
                <a:extLst>
                  <a:ext uri="{FF2B5EF4-FFF2-40B4-BE49-F238E27FC236}">
                    <a16:creationId xmlns:a16="http://schemas.microsoft.com/office/drawing/2014/main" id="{CA312672-95A3-4964-93DD-BDB460E220C6}"/>
                  </a:ext>
                </a:extLst>
              </p:cNvPr>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9" name="Google Shape;1872;p30">
                <a:extLst>
                  <a:ext uri="{FF2B5EF4-FFF2-40B4-BE49-F238E27FC236}">
                    <a16:creationId xmlns:a16="http://schemas.microsoft.com/office/drawing/2014/main" id="{DEF1CEAD-0069-40A6-9CB0-F92E13B985FF}"/>
                  </a:ext>
                </a:extLst>
              </p:cNvPr>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1" name="Google Shape;1873;p30">
              <a:extLst>
                <a:ext uri="{FF2B5EF4-FFF2-40B4-BE49-F238E27FC236}">
                  <a16:creationId xmlns:a16="http://schemas.microsoft.com/office/drawing/2014/main" id="{DF14C57F-1F78-450C-B28F-2F598D257CD8}"/>
                </a:ext>
              </a:extLst>
            </p:cNvPr>
            <p:cNvGrpSpPr/>
            <p:nvPr/>
          </p:nvGrpSpPr>
          <p:grpSpPr>
            <a:xfrm>
              <a:off x="2181300" y="4477454"/>
              <a:ext cx="746806" cy="516445"/>
              <a:chOff x="3962400" y="5293804"/>
              <a:chExt cx="746806" cy="516445"/>
            </a:xfrm>
          </p:grpSpPr>
          <p:sp>
            <p:nvSpPr>
              <p:cNvPr id="227" name="Google Shape;1874;p30">
                <a:extLst>
                  <a:ext uri="{FF2B5EF4-FFF2-40B4-BE49-F238E27FC236}">
                    <a16:creationId xmlns:a16="http://schemas.microsoft.com/office/drawing/2014/main" id="{83274B64-98C2-4C1C-B35F-27C7D3E8349C}"/>
                  </a:ext>
                </a:extLst>
              </p:cNvPr>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8" name="Google Shape;1875;p30">
                <a:extLst>
                  <a:ext uri="{FF2B5EF4-FFF2-40B4-BE49-F238E27FC236}">
                    <a16:creationId xmlns:a16="http://schemas.microsoft.com/office/drawing/2014/main" id="{B6EEDAD4-76A6-4AE7-BB7F-EE610858904F}"/>
                  </a:ext>
                </a:extLst>
              </p:cNvPr>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9" name="Google Shape;1876;p30">
                <a:extLst>
                  <a:ext uri="{FF2B5EF4-FFF2-40B4-BE49-F238E27FC236}">
                    <a16:creationId xmlns:a16="http://schemas.microsoft.com/office/drawing/2014/main" id="{31ADB29E-8142-48DB-8326-6D3022134E1D}"/>
                  </a:ext>
                </a:extLst>
              </p:cNvPr>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0" name="Google Shape;1877;p30">
                <a:extLst>
                  <a:ext uri="{FF2B5EF4-FFF2-40B4-BE49-F238E27FC236}">
                    <a16:creationId xmlns:a16="http://schemas.microsoft.com/office/drawing/2014/main" id="{B1F62679-1D2A-4EED-9745-8099605548C6}"/>
                  </a:ext>
                </a:extLst>
              </p:cNvPr>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1" name="Google Shape;1878;p30">
                <a:extLst>
                  <a:ext uri="{FF2B5EF4-FFF2-40B4-BE49-F238E27FC236}">
                    <a16:creationId xmlns:a16="http://schemas.microsoft.com/office/drawing/2014/main" id="{E7BC0702-B5A0-45AA-A968-DDD9111D3000}"/>
                  </a:ext>
                </a:extLst>
              </p:cNvPr>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2" name="Google Shape;1879;p30">
                <a:extLst>
                  <a:ext uri="{FF2B5EF4-FFF2-40B4-BE49-F238E27FC236}">
                    <a16:creationId xmlns:a16="http://schemas.microsoft.com/office/drawing/2014/main" id="{3937E39D-CCE6-4D6F-90DB-9FB7EA1366A3}"/>
                  </a:ext>
                </a:extLst>
              </p:cNvPr>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3" name="Google Shape;1880;p30">
                <a:extLst>
                  <a:ext uri="{FF2B5EF4-FFF2-40B4-BE49-F238E27FC236}">
                    <a16:creationId xmlns:a16="http://schemas.microsoft.com/office/drawing/2014/main" id="{BD9E8723-4E95-463C-ADF4-50A8E5C743F0}"/>
                  </a:ext>
                </a:extLst>
              </p:cNvPr>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4" name="Google Shape;1881;p30">
                <a:extLst>
                  <a:ext uri="{FF2B5EF4-FFF2-40B4-BE49-F238E27FC236}">
                    <a16:creationId xmlns:a16="http://schemas.microsoft.com/office/drawing/2014/main" id="{164A1150-357B-414A-B13A-F975E71643C8}"/>
                  </a:ext>
                </a:extLst>
              </p:cNvPr>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5" name="Google Shape;1882;p30">
                <a:extLst>
                  <a:ext uri="{FF2B5EF4-FFF2-40B4-BE49-F238E27FC236}">
                    <a16:creationId xmlns:a16="http://schemas.microsoft.com/office/drawing/2014/main" id="{F07FEA72-E2F0-4635-99D2-B26A28E51275}"/>
                  </a:ext>
                </a:extLst>
              </p:cNvPr>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6" name="Google Shape;1883;p30">
                <a:extLst>
                  <a:ext uri="{FF2B5EF4-FFF2-40B4-BE49-F238E27FC236}">
                    <a16:creationId xmlns:a16="http://schemas.microsoft.com/office/drawing/2014/main" id="{260AC1FC-2998-41B1-AEA9-1BB841C00E20}"/>
                  </a:ext>
                </a:extLst>
              </p:cNvPr>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7" name="Google Shape;1884;p30">
                <a:extLst>
                  <a:ext uri="{FF2B5EF4-FFF2-40B4-BE49-F238E27FC236}">
                    <a16:creationId xmlns:a16="http://schemas.microsoft.com/office/drawing/2014/main" id="{60BBE0F9-C0F3-4DA9-93DF-D4A324FEB36E}"/>
                  </a:ext>
                </a:extLst>
              </p:cNvPr>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8" name="Google Shape;1885;p30">
                <a:extLst>
                  <a:ext uri="{FF2B5EF4-FFF2-40B4-BE49-F238E27FC236}">
                    <a16:creationId xmlns:a16="http://schemas.microsoft.com/office/drawing/2014/main" id="{6A3332AB-D8AF-4C7D-950C-E320DA3C73BA}"/>
                  </a:ext>
                </a:extLst>
              </p:cNvPr>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9" name="Google Shape;1886;p30">
                <a:extLst>
                  <a:ext uri="{FF2B5EF4-FFF2-40B4-BE49-F238E27FC236}">
                    <a16:creationId xmlns:a16="http://schemas.microsoft.com/office/drawing/2014/main" id="{E3378674-1099-46B9-8CF9-AF73BDC66859}"/>
                  </a:ext>
                </a:extLst>
              </p:cNvPr>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0" name="Google Shape;1887;p30">
                <a:extLst>
                  <a:ext uri="{FF2B5EF4-FFF2-40B4-BE49-F238E27FC236}">
                    <a16:creationId xmlns:a16="http://schemas.microsoft.com/office/drawing/2014/main" id="{E64A0631-CD44-43D1-81F1-A280CD2D65D4}"/>
                  </a:ext>
                </a:extLst>
              </p:cNvPr>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1" name="Google Shape;1888;p30">
                <a:extLst>
                  <a:ext uri="{FF2B5EF4-FFF2-40B4-BE49-F238E27FC236}">
                    <a16:creationId xmlns:a16="http://schemas.microsoft.com/office/drawing/2014/main" id="{A532F686-902E-4F0D-9C63-D92767771AAE}"/>
                  </a:ext>
                </a:extLst>
              </p:cNvPr>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2" name="Google Shape;1889;p30">
                <a:extLst>
                  <a:ext uri="{FF2B5EF4-FFF2-40B4-BE49-F238E27FC236}">
                    <a16:creationId xmlns:a16="http://schemas.microsoft.com/office/drawing/2014/main" id="{CF1A96AD-9BAA-456C-A0F9-1548FF4120B8}"/>
                  </a:ext>
                </a:extLst>
              </p:cNvPr>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3" name="Google Shape;1890;p30">
                <a:extLst>
                  <a:ext uri="{FF2B5EF4-FFF2-40B4-BE49-F238E27FC236}">
                    <a16:creationId xmlns:a16="http://schemas.microsoft.com/office/drawing/2014/main" id="{5C484D3A-2880-43D9-973D-EFBB8B87F9FC}"/>
                  </a:ext>
                </a:extLst>
              </p:cNvPr>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2" name="Google Shape;1891;p30">
              <a:extLst>
                <a:ext uri="{FF2B5EF4-FFF2-40B4-BE49-F238E27FC236}">
                  <a16:creationId xmlns:a16="http://schemas.microsoft.com/office/drawing/2014/main" id="{C7BB2E1B-FC1A-470F-9521-DDDE2F84434A}"/>
                </a:ext>
              </a:extLst>
            </p:cNvPr>
            <p:cNvGrpSpPr/>
            <p:nvPr/>
          </p:nvGrpSpPr>
          <p:grpSpPr>
            <a:xfrm>
              <a:off x="2290688" y="4374965"/>
              <a:ext cx="664599" cy="467010"/>
              <a:chOff x="4071788" y="5191315"/>
              <a:chExt cx="664599" cy="467010"/>
            </a:xfrm>
          </p:grpSpPr>
          <p:sp>
            <p:nvSpPr>
              <p:cNvPr id="211" name="Google Shape;1892;p30">
                <a:extLst>
                  <a:ext uri="{FF2B5EF4-FFF2-40B4-BE49-F238E27FC236}">
                    <a16:creationId xmlns:a16="http://schemas.microsoft.com/office/drawing/2014/main" id="{85E7A545-A626-4EA4-AE34-322674B50ADE}"/>
                  </a:ext>
                </a:extLst>
              </p:cNvPr>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2" name="Google Shape;1893;p30">
                <a:extLst>
                  <a:ext uri="{FF2B5EF4-FFF2-40B4-BE49-F238E27FC236}">
                    <a16:creationId xmlns:a16="http://schemas.microsoft.com/office/drawing/2014/main" id="{FC7099E7-33DF-46A5-AC78-13052BFB101D}"/>
                  </a:ext>
                </a:extLst>
              </p:cNvPr>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3" name="Google Shape;1894;p30">
                <a:extLst>
                  <a:ext uri="{FF2B5EF4-FFF2-40B4-BE49-F238E27FC236}">
                    <a16:creationId xmlns:a16="http://schemas.microsoft.com/office/drawing/2014/main" id="{35C75E99-157A-410F-9AAC-D81D28C649AC}"/>
                  </a:ext>
                </a:extLst>
              </p:cNvPr>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4" name="Google Shape;1895;p30">
                <a:extLst>
                  <a:ext uri="{FF2B5EF4-FFF2-40B4-BE49-F238E27FC236}">
                    <a16:creationId xmlns:a16="http://schemas.microsoft.com/office/drawing/2014/main" id="{3D760CC1-EFA1-4000-8C02-9E93CBC558A7}"/>
                  </a:ext>
                </a:extLst>
              </p:cNvPr>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5" name="Google Shape;1896;p30">
                <a:extLst>
                  <a:ext uri="{FF2B5EF4-FFF2-40B4-BE49-F238E27FC236}">
                    <a16:creationId xmlns:a16="http://schemas.microsoft.com/office/drawing/2014/main" id="{11A0C6AB-0735-4A68-B31A-0BCE8C9408F4}"/>
                  </a:ext>
                </a:extLst>
              </p:cNvPr>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6" name="Google Shape;1897;p30">
                <a:extLst>
                  <a:ext uri="{FF2B5EF4-FFF2-40B4-BE49-F238E27FC236}">
                    <a16:creationId xmlns:a16="http://schemas.microsoft.com/office/drawing/2014/main" id="{691AA9AA-462B-4508-A2C1-810581D66E38}"/>
                  </a:ext>
                </a:extLst>
              </p:cNvPr>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7" name="Google Shape;1898;p30">
                <a:extLst>
                  <a:ext uri="{FF2B5EF4-FFF2-40B4-BE49-F238E27FC236}">
                    <a16:creationId xmlns:a16="http://schemas.microsoft.com/office/drawing/2014/main" id="{3A99E5F0-EF03-4178-BBDE-CD9590D6B5B4}"/>
                  </a:ext>
                </a:extLst>
              </p:cNvPr>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8" name="Google Shape;1899;p30">
                <a:extLst>
                  <a:ext uri="{FF2B5EF4-FFF2-40B4-BE49-F238E27FC236}">
                    <a16:creationId xmlns:a16="http://schemas.microsoft.com/office/drawing/2014/main" id="{4EBEC8AA-DC7B-4108-884F-5E3CB3BA4D83}"/>
                  </a:ext>
                </a:extLst>
              </p:cNvPr>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9" name="Google Shape;1900;p30">
                <a:extLst>
                  <a:ext uri="{FF2B5EF4-FFF2-40B4-BE49-F238E27FC236}">
                    <a16:creationId xmlns:a16="http://schemas.microsoft.com/office/drawing/2014/main" id="{063C6470-55F2-4D4E-A4F6-0E84E6002071}"/>
                  </a:ext>
                </a:extLst>
              </p:cNvPr>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0" name="Google Shape;1901;p30">
                <a:extLst>
                  <a:ext uri="{FF2B5EF4-FFF2-40B4-BE49-F238E27FC236}">
                    <a16:creationId xmlns:a16="http://schemas.microsoft.com/office/drawing/2014/main" id="{5A11EE0B-6963-4276-8297-2A9386C446D9}"/>
                  </a:ext>
                </a:extLst>
              </p:cNvPr>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1" name="Google Shape;1902;p30">
                <a:extLst>
                  <a:ext uri="{FF2B5EF4-FFF2-40B4-BE49-F238E27FC236}">
                    <a16:creationId xmlns:a16="http://schemas.microsoft.com/office/drawing/2014/main" id="{8416A1E2-6450-4B7E-AB5F-273F9F1CDF7A}"/>
                  </a:ext>
                </a:extLst>
              </p:cNvPr>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2" name="Google Shape;1903;p30">
                <a:extLst>
                  <a:ext uri="{FF2B5EF4-FFF2-40B4-BE49-F238E27FC236}">
                    <a16:creationId xmlns:a16="http://schemas.microsoft.com/office/drawing/2014/main" id="{6F4B7F41-43E7-4AEC-A231-4C61E0CB59A0}"/>
                  </a:ext>
                </a:extLst>
              </p:cNvPr>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3" name="Google Shape;1904;p30">
                <a:extLst>
                  <a:ext uri="{FF2B5EF4-FFF2-40B4-BE49-F238E27FC236}">
                    <a16:creationId xmlns:a16="http://schemas.microsoft.com/office/drawing/2014/main" id="{2BDCC3ED-340D-4BD4-8D69-1F2F3AC6E2D0}"/>
                  </a:ext>
                </a:extLst>
              </p:cNvPr>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4" name="Google Shape;1905;p30">
                <a:extLst>
                  <a:ext uri="{FF2B5EF4-FFF2-40B4-BE49-F238E27FC236}">
                    <a16:creationId xmlns:a16="http://schemas.microsoft.com/office/drawing/2014/main" id="{5869BB7E-CFD2-4636-8085-64C8267FDEB7}"/>
                  </a:ext>
                </a:extLst>
              </p:cNvPr>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5" name="Google Shape;1906;p30">
                <a:extLst>
                  <a:ext uri="{FF2B5EF4-FFF2-40B4-BE49-F238E27FC236}">
                    <a16:creationId xmlns:a16="http://schemas.microsoft.com/office/drawing/2014/main" id="{3A2CC0CA-D81D-48CA-B82E-9801E4AD0A95}"/>
                  </a:ext>
                </a:extLst>
              </p:cNvPr>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6" name="Google Shape;1907;p30">
                <a:extLst>
                  <a:ext uri="{FF2B5EF4-FFF2-40B4-BE49-F238E27FC236}">
                    <a16:creationId xmlns:a16="http://schemas.microsoft.com/office/drawing/2014/main" id="{08A5E766-3806-4B8B-B9D8-5064BE19B27C}"/>
                  </a:ext>
                </a:extLst>
              </p:cNvPr>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3" name="Google Shape;1908;p30">
              <a:extLst>
                <a:ext uri="{FF2B5EF4-FFF2-40B4-BE49-F238E27FC236}">
                  <a16:creationId xmlns:a16="http://schemas.microsoft.com/office/drawing/2014/main" id="{5B2FC6BC-CA93-4486-AD02-B47816D2BF68}"/>
                </a:ext>
              </a:extLst>
            </p:cNvPr>
            <p:cNvGrpSpPr/>
            <p:nvPr/>
          </p:nvGrpSpPr>
          <p:grpSpPr>
            <a:xfrm>
              <a:off x="3915836" y="4477454"/>
              <a:ext cx="746806" cy="516445"/>
              <a:chOff x="5696936" y="5293804"/>
              <a:chExt cx="746806" cy="516445"/>
            </a:xfrm>
          </p:grpSpPr>
          <p:sp>
            <p:nvSpPr>
              <p:cNvPr id="194" name="Google Shape;1909;p30">
                <a:extLst>
                  <a:ext uri="{FF2B5EF4-FFF2-40B4-BE49-F238E27FC236}">
                    <a16:creationId xmlns:a16="http://schemas.microsoft.com/office/drawing/2014/main" id="{79C17175-3FC9-49BB-A5E7-43ADA32D0A43}"/>
                  </a:ext>
                </a:extLst>
              </p:cNvPr>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5" name="Google Shape;1910;p30">
                <a:extLst>
                  <a:ext uri="{FF2B5EF4-FFF2-40B4-BE49-F238E27FC236}">
                    <a16:creationId xmlns:a16="http://schemas.microsoft.com/office/drawing/2014/main" id="{920171BB-8C34-4CAF-8874-80409C10D737}"/>
                  </a:ext>
                </a:extLst>
              </p:cNvPr>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6" name="Google Shape;1911;p30">
                <a:extLst>
                  <a:ext uri="{FF2B5EF4-FFF2-40B4-BE49-F238E27FC236}">
                    <a16:creationId xmlns:a16="http://schemas.microsoft.com/office/drawing/2014/main" id="{34869A07-8D85-4266-8C9C-BE8474DD3D13}"/>
                  </a:ext>
                </a:extLst>
              </p:cNvPr>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7" name="Google Shape;1912;p30">
                <a:extLst>
                  <a:ext uri="{FF2B5EF4-FFF2-40B4-BE49-F238E27FC236}">
                    <a16:creationId xmlns:a16="http://schemas.microsoft.com/office/drawing/2014/main" id="{BA2F4808-3279-44EF-B5E0-5BFFA434920D}"/>
                  </a:ext>
                </a:extLst>
              </p:cNvPr>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8" name="Google Shape;1913;p30">
                <a:extLst>
                  <a:ext uri="{FF2B5EF4-FFF2-40B4-BE49-F238E27FC236}">
                    <a16:creationId xmlns:a16="http://schemas.microsoft.com/office/drawing/2014/main" id="{259EE9B2-4D0B-4CD5-ABB5-4C3951382C26}"/>
                  </a:ext>
                </a:extLst>
              </p:cNvPr>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9" name="Google Shape;1914;p30">
                <a:extLst>
                  <a:ext uri="{FF2B5EF4-FFF2-40B4-BE49-F238E27FC236}">
                    <a16:creationId xmlns:a16="http://schemas.microsoft.com/office/drawing/2014/main" id="{481B392A-56FB-49BB-9458-4C11D84936DB}"/>
                  </a:ext>
                </a:extLst>
              </p:cNvPr>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0" name="Google Shape;1915;p30">
                <a:extLst>
                  <a:ext uri="{FF2B5EF4-FFF2-40B4-BE49-F238E27FC236}">
                    <a16:creationId xmlns:a16="http://schemas.microsoft.com/office/drawing/2014/main" id="{C9C45B14-2688-4081-8191-7DFE3F9BF83C}"/>
                  </a:ext>
                </a:extLst>
              </p:cNvPr>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1" name="Google Shape;1916;p30">
                <a:extLst>
                  <a:ext uri="{FF2B5EF4-FFF2-40B4-BE49-F238E27FC236}">
                    <a16:creationId xmlns:a16="http://schemas.microsoft.com/office/drawing/2014/main" id="{2F126838-309A-4866-9DEA-E5DA0F1ACA62}"/>
                  </a:ext>
                </a:extLst>
              </p:cNvPr>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2" name="Google Shape;1917;p30">
                <a:extLst>
                  <a:ext uri="{FF2B5EF4-FFF2-40B4-BE49-F238E27FC236}">
                    <a16:creationId xmlns:a16="http://schemas.microsoft.com/office/drawing/2014/main" id="{7211AD7B-CB0A-4A94-BA57-34BCA71154CC}"/>
                  </a:ext>
                </a:extLst>
              </p:cNvPr>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3" name="Google Shape;1918;p30">
                <a:extLst>
                  <a:ext uri="{FF2B5EF4-FFF2-40B4-BE49-F238E27FC236}">
                    <a16:creationId xmlns:a16="http://schemas.microsoft.com/office/drawing/2014/main" id="{A354D40A-CC40-4263-9132-1D72CC1707B7}"/>
                  </a:ext>
                </a:extLst>
              </p:cNvPr>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4" name="Google Shape;1919;p30">
                <a:extLst>
                  <a:ext uri="{FF2B5EF4-FFF2-40B4-BE49-F238E27FC236}">
                    <a16:creationId xmlns:a16="http://schemas.microsoft.com/office/drawing/2014/main" id="{97E3EE4D-E5D1-4A4B-BB66-C236511AA47F}"/>
                  </a:ext>
                </a:extLst>
              </p:cNvPr>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5" name="Google Shape;1920;p30">
                <a:extLst>
                  <a:ext uri="{FF2B5EF4-FFF2-40B4-BE49-F238E27FC236}">
                    <a16:creationId xmlns:a16="http://schemas.microsoft.com/office/drawing/2014/main" id="{7357D626-4C4F-42F5-85A7-015D0991A557}"/>
                  </a:ext>
                </a:extLst>
              </p:cNvPr>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6" name="Google Shape;1921;p30">
                <a:extLst>
                  <a:ext uri="{FF2B5EF4-FFF2-40B4-BE49-F238E27FC236}">
                    <a16:creationId xmlns:a16="http://schemas.microsoft.com/office/drawing/2014/main" id="{1F36D757-66FA-42D3-BD42-8B5D69ED8E8E}"/>
                  </a:ext>
                </a:extLst>
              </p:cNvPr>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7" name="Google Shape;1922;p30">
                <a:extLst>
                  <a:ext uri="{FF2B5EF4-FFF2-40B4-BE49-F238E27FC236}">
                    <a16:creationId xmlns:a16="http://schemas.microsoft.com/office/drawing/2014/main" id="{06862AC5-1B32-4619-8816-BC1DE8CA4AE0}"/>
                  </a:ext>
                </a:extLst>
              </p:cNvPr>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8" name="Google Shape;1923;p30">
                <a:extLst>
                  <a:ext uri="{FF2B5EF4-FFF2-40B4-BE49-F238E27FC236}">
                    <a16:creationId xmlns:a16="http://schemas.microsoft.com/office/drawing/2014/main" id="{EFC38130-8D06-42ED-A2B9-F048C718CAF9}"/>
                  </a:ext>
                </a:extLst>
              </p:cNvPr>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9" name="Google Shape;1924;p30">
                <a:extLst>
                  <a:ext uri="{FF2B5EF4-FFF2-40B4-BE49-F238E27FC236}">
                    <a16:creationId xmlns:a16="http://schemas.microsoft.com/office/drawing/2014/main" id="{D8638380-D83A-44B2-B7B4-ABF38E249FD5}"/>
                  </a:ext>
                </a:extLst>
              </p:cNvPr>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0" name="Google Shape;1925;p30">
                <a:extLst>
                  <a:ext uri="{FF2B5EF4-FFF2-40B4-BE49-F238E27FC236}">
                    <a16:creationId xmlns:a16="http://schemas.microsoft.com/office/drawing/2014/main" id="{49F1AE08-FDDB-4873-A634-92C56D0DB8DB}"/>
                  </a:ext>
                </a:extLst>
              </p:cNvPr>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164" name="Google Shape;1926;p30">
              <a:extLst>
                <a:ext uri="{FF2B5EF4-FFF2-40B4-BE49-F238E27FC236}">
                  <a16:creationId xmlns:a16="http://schemas.microsoft.com/office/drawing/2014/main" id="{68544092-AE49-4033-A539-90CED2E90354}"/>
                </a:ext>
              </a:extLst>
            </p:cNvPr>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5" name="Google Shape;1927;p30">
              <a:extLst>
                <a:ext uri="{FF2B5EF4-FFF2-40B4-BE49-F238E27FC236}">
                  <a16:creationId xmlns:a16="http://schemas.microsoft.com/office/drawing/2014/main" id="{F053E8B6-1174-4010-827F-9F6305FD5A26}"/>
                </a:ext>
              </a:extLst>
            </p:cNvPr>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6" name="Google Shape;1928;p30">
              <a:extLst>
                <a:ext uri="{FF2B5EF4-FFF2-40B4-BE49-F238E27FC236}">
                  <a16:creationId xmlns:a16="http://schemas.microsoft.com/office/drawing/2014/main" id="{37D3FB6E-2FC2-4B64-A522-9D1ABD5B7E5D}"/>
                </a:ext>
              </a:extLst>
            </p:cNvPr>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7" name="Google Shape;1929;p30">
              <a:extLst>
                <a:ext uri="{FF2B5EF4-FFF2-40B4-BE49-F238E27FC236}">
                  <a16:creationId xmlns:a16="http://schemas.microsoft.com/office/drawing/2014/main" id="{472AE5DE-3F54-4115-841C-A15D533F582D}"/>
                </a:ext>
              </a:extLst>
            </p:cNvPr>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8" name="Google Shape;1930;p30">
              <a:extLst>
                <a:ext uri="{FF2B5EF4-FFF2-40B4-BE49-F238E27FC236}">
                  <a16:creationId xmlns:a16="http://schemas.microsoft.com/office/drawing/2014/main" id="{65162229-473E-4F27-B500-91535F10C79A}"/>
                </a:ext>
              </a:extLst>
            </p:cNvPr>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9" name="Google Shape;1931;p30">
              <a:extLst>
                <a:ext uri="{FF2B5EF4-FFF2-40B4-BE49-F238E27FC236}">
                  <a16:creationId xmlns:a16="http://schemas.microsoft.com/office/drawing/2014/main" id="{60477D14-AFAB-460D-A0FA-BD1157E33234}"/>
                </a:ext>
              </a:extLst>
            </p:cNvPr>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0" name="Google Shape;1932;p30">
              <a:extLst>
                <a:ext uri="{FF2B5EF4-FFF2-40B4-BE49-F238E27FC236}">
                  <a16:creationId xmlns:a16="http://schemas.microsoft.com/office/drawing/2014/main" id="{16DB6A71-DF00-4EF7-AD82-B648B2AA9A69}"/>
                </a:ext>
              </a:extLst>
            </p:cNvPr>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1" name="Google Shape;1933;p30">
              <a:extLst>
                <a:ext uri="{FF2B5EF4-FFF2-40B4-BE49-F238E27FC236}">
                  <a16:creationId xmlns:a16="http://schemas.microsoft.com/office/drawing/2014/main" id="{1719F87A-3ACA-4A8E-B24A-DF1E1E45037C}"/>
                </a:ext>
              </a:extLst>
            </p:cNvPr>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2" name="Google Shape;1934;p30">
              <a:extLst>
                <a:ext uri="{FF2B5EF4-FFF2-40B4-BE49-F238E27FC236}">
                  <a16:creationId xmlns:a16="http://schemas.microsoft.com/office/drawing/2014/main" id="{567B4933-21AE-4D0B-A8BA-758884F68DAC}"/>
                </a:ext>
              </a:extLst>
            </p:cNvPr>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3" name="Google Shape;1935;p30">
              <a:extLst>
                <a:ext uri="{FF2B5EF4-FFF2-40B4-BE49-F238E27FC236}">
                  <a16:creationId xmlns:a16="http://schemas.microsoft.com/office/drawing/2014/main" id="{16E49C41-6636-4144-B036-7BDEFBCB5556}"/>
                </a:ext>
              </a:extLst>
            </p:cNvPr>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4" name="Google Shape;1936;p30">
              <a:extLst>
                <a:ext uri="{FF2B5EF4-FFF2-40B4-BE49-F238E27FC236}">
                  <a16:creationId xmlns:a16="http://schemas.microsoft.com/office/drawing/2014/main" id="{A107838B-63F5-4A6C-8091-AF4B30AF3335}"/>
                </a:ext>
              </a:extLst>
            </p:cNvPr>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5" name="Google Shape;1937;p30">
              <a:extLst>
                <a:ext uri="{FF2B5EF4-FFF2-40B4-BE49-F238E27FC236}">
                  <a16:creationId xmlns:a16="http://schemas.microsoft.com/office/drawing/2014/main" id="{93A0F075-087D-4A4F-ADC0-EEF4AEAA57BC}"/>
                </a:ext>
              </a:extLst>
            </p:cNvPr>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6" name="Google Shape;1938;p30">
              <a:extLst>
                <a:ext uri="{FF2B5EF4-FFF2-40B4-BE49-F238E27FC236}">
                  <a16:creationId xmlns:a16="http://schemas.microsoft.com/office/drawing/2014/main" id="{6C601AA5-D4AC-4577-A017-7CDCD081F2AA}"/>
                </a:ext>
              </a:extLst>
            </p:cNvPr>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7" name="Google Shape;1939;p30">
              <a:extLst>
                <a:ext uri="{FF2B5EF4-FFF2-40B4-BE49-F238E27FC236}">
                  <a16:creationId xmlns:a16="http://schemas.microsoft.com/office/drawing/2014/main" id="{94A21569-E5D3-4C51-91AA-D497714A09A6}"/>
                </a:ext>
              </a:extLst>
            </p:cNvPr>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8" name="Google Shape;1940;p30">
              <a:extLst>
                <a:ext uri="{FF2B5EF4-FFF2-40B4-BE49-F238E27FC236}">
                  <a16:creationId xmlns:a16="http://schemas.microsoft.com/office/drawing/2014/main" id="{0D670CEB-F3C3-4D65-B06F-20403B153123}"/>
                </a:ext>
              </a:extLst>
            </p:cNvPr>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9" name="Google Shape;1941;p30">
              <a:extLst>
                <a:ext uri="{FF2B5EF4-FFF2-40B4-BE49-F238E27FC236}">
                  <a16:creationId xmlns:a16="http://schemas.microsoft.com/office/drawing/2014/main" id="{6ECB1545-E894-47EE-BEEA-CDA8DDE6E5C2}"/>
                </a:ext>
              </a:extLst>
            </p:cNvPr>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0" name="Google Shape;1942;p30">
              <a:extLst>
                <a:ext uri="{FF2B5EF4-FFF2-40B4-BE49-F238E27FC236}">
                  <a16:creationId xmlns:a16="http://schemas.microsoft.com/office/drawing/2014/main" id="{5B3AD666-4755-49F3-A080-5C7511F1C8FC}"/>
                </a:ext>
              </a:extLst>
            </p:cNvPr>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1" name="Google Shape;1943;p30">
              <a:extLst>
                <a:ext uri="{FF2B5EF4-FFF2-40B4-BE49-F238E27FC236}">
                  <a16:creationId xmlns:a16="http://schemas.microsoft.com/office/drawing/2014/main" id="{4BA5335E-B4D8-4778-886C-83FF09A67647}"/>
                </a:ext>
              </a:extLst>
            </p:cNvPr>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2" name="Google Shape;1944;p30">
              <a:extLst>
                <a:ext uri="{FF2B5EF4-FFF2-40B4-BE49-F238E27FC236}">
                  <a16:creationId xmlns:a16="http://schemas.microsoft.com/office/drawing/2014/main" id="{579758B9-1BEC-44B1-9D98-E5ACEA0E992D}"/>
                </a:ext>
              </a:extLst>
            </p:cNvPr>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3" name="Google Shape;1945;p30">
              <a:extLst>
                <a:ext uri="{FF2B5EF4-FFF2-40B4-BE49-F238E27FC236}">
                  <a16:creationId xmlns:a16="http://schemas.microsoft.com/office/drawing/2014/main" id="{7D977A18-3403-4C74-B6B5-734D15818638}"/>
                </a:ext>
              </a:extLst>
            </p:cNvPr>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4" name="Google Shape;1946;p30">
              <a:extLst>
                <a:ext uri="{FF2B5EF4-FFF2-40B4-BE49-F238E27FC236}">
                  <a16:creationId xmlns:a16="http://schemas.microsoft.com/office/drawing/2014/main" id="{71274BEA-5676-432B-BEDA-2D08EBE4A192}"/>
                </a:ext>
              </a:extLst>
            </p:cNvPr>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5" name="Google Shape;1947;p30">
              <a:extLst>
                <a:ext uri="{FF2B5EF4-FFF2-40B4-BE49-F238E27FC236}">
                  <a16:creationId xmlns:a16="http://schemas.microsoft.com/office/drawing/2014/main" id="{9F5882B2-6806-4694-9616-505E466512E1}"/>
                </a:ext>
              </a:extLst>
            </p:cNvPr>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6" name="Google Shape;1948;p30">
              <a:extLst>
                <a:ext uri="{FF2B5EF4-FFF2-40B4-BE49-F238E27FC236}">
                  <a16:creationId xmlns:a16="http://schemas.microsoft.com/office/drawing/2014/main" id="{0E7CF1B4-4D41-4784-A48B-D024743AA9F6}"/>
                </a:ext>
              </a:extLst>
            </p:cNvPr>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7" name="Google Shape;1949;p30">
              <a:extLst>
                <a:ext uri="{FF2B5EF4-FFF2-40B4-BE49-F238E27FC236}">
                  <a16:creationId xmlns:a16="http://schemas.microsoft.com/office/drawing/2014/main" id="{D1153222-E95F-4DD3-9376-A1E4B89C836C}"/>
                </a:ext>
              </a:extLst>
            </p:cNvPr>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8" name="Google Shape;1950;p30">
              <a:extLst>
                <a:ext uri="{FF2B5EF4-FFF2-40B4-BE49-F238E27FC236}">
                  <a16:creationId xmlns:a16="http://schemas.microsoft.com/office/drawing/2014/main" id="{DDC75775-380D-4156-8405-FAEF90BA7E9C}"/>
                </a:ext>
              </a:extLst>
            </p:cNvPr>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9" name="Google Shape;1951;p30">
              <a:extLst>
                <a:ext uri="{FF2B5EF4-FFF2-40B4-BE49-F238E27FC236}">
                  <a16:creationId xmlns:a16="http://schemas.microsoft.com/office/drawing/2014/main" id="{3A7F168C-8787-40E0-8D41-4F921A76A591}"/>
                </a:ext>
              </a:extLst>
            </p:cNvPr>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0" name="Google Shape;1952;p30">
              <a:extLst>
                <a:ext uri="{FF2B5EF4-FFF2-40B4-BE49-F238E27FC236}">
                  <a16:creationId xmlns:a16="http://schemas.microsoft.com/office/drawing/2014/main" id="{3047364C-DC21-46E2-9646-7208E849D469}"/>
                </a:ext>
              </a:extLst>
            </p:cNvPr>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1" name="Google Shape;1953;p30">
              <a:extLst>
                <a:ext uri="{FF2B5EF4-FFF2-40B4-BE49-F238E27FC236}">
                  <a16:creationId xmlns:a16="http://schemas.microsoft.com/office/drawing/2014/main" id="{BDDB4C5A-BDD3-487F-927B-3CDB5B506AE5}"/>
                </a:ext>
              </a:extLst>
            </p:cNvPr>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2" name="Google Shape;1954;p30">
              <a:extLst>
                <a:ext uri="{FF2B5EF4-FFF2-40B4-BE49-F238E27FC236}">
                  <a16:creationId xmlns:a16="http://schemas.microsoft.com/office/drawing/2014/main" id="{4CAADBAA-A88F-4A4B-B30B-B86F2440D240}"/>
                </a:ext>
              </a:extLst>
            </p:cNvPr>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3" name="Google Shape;1955;p30">
              <a:extLst>
                <a:ext uri="{FF2B5EF4-FFF2-40B4-BE49-F238E27FC236}">
                  <a16:creationId xmlns:a16="http://schemas.microsoft.com/office/drawing/2014/main" id="{9713544D-63FD-4CCD-9AF8-9161C8EA4238}"/>
                </a:ext>
              </a:extLst>
            </p:cNvPr>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99658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1"/>
          <p:cNvSpPr txBox="1">
            <a:spLocks noGrp="1"/>
          </p:cNvSpPr>
          <p:nvPr>
            <p:ph type="ctrTitle"/>
          </p:nvPr>
        </p:nvSpPr>
        <p:spPr>
          <a:xfrm>
            <a:off x="268876" y="218166"/>
            <a:ext cx="6235600" cy="1546400"/>
          </a:xfrm>
          <a:prstGeom prst="rect">
            <a:avLst/>
          </a:prstGeom>
          <a:noFill/>
          <a:ln>
            <a:noFill/>
          </a:ln>
        </p:spPr>
        <p:txBody>
          <a:bodyPr spcFirstLastPara="1" wrap="square" lIns="0" tIns="0" rIns="0" bIns="0" anchor="ctr" anchorCtr="0">
            <a:noAutofit/>
          </a:bodyPr>
          <a:lstStyle/>
          <a:p>
            <a:r>
              <a:rPr lang="en-US" sz="11733" b="1" dirty="0">
                <a:solidFill>
                  <a:schemeClr val="bg2">
                    <a:lumMod val="40000"/>
                    <a:lumOff val="60000"/>
                  </a:schemeClr>
                </a:solidFill>
                <a:latin typeface="Barlow SemiBold"/>
                <a:ea typeface="Barlow SemiBold"/>
                <a:cs typeface="Barlow SemiBold"/>
                <a:sym typeface="Barlow SemiBold"/>
              </a:rPr>
              <a:t>Claims</a:t>
            </a:r>
            <a:endParaRPr sz="11733" b="1" dirty="0">
              <a:solidFill>
                <a:schemeClr val="bg2">
                  <a:lumMod val="40000"/>
                  <a:lumOff val="60000"/>
                </a:schemeClr>
              </a:solidFill>
              <a:latin typeface="Barlow SemiBold"/>
              <a:ea typeface="Barlow SemiBold"/>
              <a:cs typeface="Barlow SemiBold"/>
              <a:sym typeface="Barlow SemiBold"/>
            </a:endParaRPr>
          </a:p>
        </p:txBody>
      </p:sp>
      <p:sp>
        <p:nvSpPr>
          <p:cNvPr id="1257" name="Google Shape;1257;p11"/>
          <p:cNvSpPr txBox="1">
            <a:spLocks noGrp="1"/>
          </p:cNvSpPr>
          <p:nvPr>
            <p:ph type="subTitle" idx="1"/>
          </p:nvPr>
        </p:nvSpPr>
        <p:spPr>
          <a:xfrm>
            <a:off x="3033793" y="4101860"/>
            <a:ext cx="6235600" cy="511600"/>
          </a:xfrm>
          <a:prstGeom prst="rect">
            <a:avLst/>
          </a:prstGeom>
          <a:noFill/>
          <a:ln>
            <a:noFill/>
          </a:ln>
        </p:spPr>
        <p:txBody>
          <a:bodyPr spcFirstLastPara="1" wrap="square" lIns="0" tIns="0" rIns="0" bIns="0" anchor="t" anchorCtr="0">
            <a:noAutofit/>
          </a:bodyPr>
          <a:lstStyle/>
          <a:p>
            <a:pPr marL="0" indent="0">
              <a:buClr>
                <a:schemeClr val="accent1"/>
              </a:buClr>
              <a:buSzPts val="1800"/>
              <a:buNone/>
            </a:pPr>
            <a:r>
              <a:rPr lang="en" sz="2667" dirty="0">
                <a:solidFill>
                  <a:schemeClr val="dk1"/>
                </a:solidFill>
              </a:rPr>
              <a:t>37% of high-growth companies use inside sales as primary sales strategy </a:t>
            </a:r>
            <a:endParaRPr sz="2667" dirty="0">
              <a:solidFill>
                <a:schemeClr val="dk1"/>
              </a:solidFill>
            </a:endParaRPr>
          </a:p>
        </p:txBody>
      </p:sp>
      <p:sp>
        <p:nvSpPr>
          <p:cNvPr id="1258" name="Google Shape;1258;p11"/>
          <p:cNvSpPr txBox="1">
            <a:spLocks noGrp="1"/>
          </p:cNvSpPr>
          <p:nvPr>
            <p:ph type="sldNum" idx="4294967295"/>
          </p:nvPr>
        </p:nvSpPr>
        <p:spPr>
          <a:xfrm>
            <a:off x="11582400" y="6181725"/>
            <a:ext cx="609600" cy="625475"/>
          </a:xfrm>
          <a:prstGeom prst="rect">
            <a:avLst/>
          </a:prstGeom>
          <a:noFill/>
          <a:ln>
            <a:noFill/>
          </a:ln>
        </p:spPr>
        <p:txBody>
          <a:bodyPr spcFirstLastPara="1" wrap="square" lIns="0" tIns="0" rIns="0" bIns="0" anchor="b" anchorCtr="0">
            <a:noAutofit/>
          </a:bodyPr>
          <a:lstStyle/>
          <a:p>
            <a:pPr defTabSz="1219170"/>
            <a:fld id="{00000000-1234-1234-1234-123412341234}" type="slidenum">
              <a:rPr lang="en" kern="0">
                <a:solidFill>
                  <a:srgbClr val="007BB9"/>
                </a:solidFill>
              </a:rPr>
              <a:pPr defTabSz="1219170"/>
              <a:t>27</a:t>
            </a:fld>
            <a:endParaRPr kern="0">
              <a:solidFill>
                <a:srgbClr val="007BB9"/>
              </a:solidFill>
            </a:endParaRPr>
          </a:p>
        </p:txBody>
      </p:sp>
      <p:sp>
        <p:nvSpPr>
          <p:cNvPr id="1259" name="Google Shape;1259;p11"/>
          <p:cNvSpPr/>
          <p:nvPr/>
        </p:nvSpPr>
        <p:spPr>
          <a:xfrm rot="5400000">
            <a:off x="-404500" y="2889207"/>
            <a:ext cx="1888400" cy="1079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 name="Google Shape;1257;p11">
            <a:extLst>
              <a:ext uri="{FF2B5EF4-FFF2-40B4-BE49-F238E27FC236}">
                <a16:creationId xmlns:a16="http://schemas.microsoft.com/office/drawing/2014/main" id="{B6BFB572-2E12-4883-9598-79E104CCE9FC}"/>
              </a:ext>
            </a:extLst>
          </p:cNvPr>
          <p:cNvSpPr txBox="1">
            <a:spLocks/>
          </p:cNvSpPr>
          <p:nvPr/>
        </p:nvSpPr>
        <p:spPr>
          <a:xfrm>
            <a:off x="620282" y="5130332"/>
            <a:ext cx="5393062" cy="10464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defTabSz="1219170">
              <a:spcBef>
                <a:spcPts val="800"/>
              </a:spcBef>
              <a:buClr>
                <a:srgbClr val="00B5DD"/>
              </a:buClr>
              <a:buNone/>
            </a:pPr>
            <a:r>
              <a:rPr lang="en-US" sz="2400" kern="0" dirty="0">
                <a:solidFill>
                  <a:srgbClr val="007BB9">
                    <a:lumMod val="75000"/>
                  </a:srgbClr>
                </a:solidFill>
              </a:rPr>
              <a:t>Engaged Couples Rely on Technology &amp; Wedding Professionals for All Planning &amp; Partying Needs</a:t>
            </a:r>
          </a:p>
        </p:txBody>
      </p:sp>
      <p:sp>
        <p:nvSpPr>
          <p:cNvPr id="7" name="Google Shape;1257;p11">
            <a:extLst>
              <a:ext uri="{FF2B5EF4-FFF2-40B4-BE49-F238E27FC236}">
                <a16:creationId xmlns:a16="http://schemas.microsoft.com/office/drawing/2014/main" id="{F77C9B4E-7A79-46C3-B76B-2984C3DFAF6B}"/>
              </a:ext>
            </a:extLst>
          </p:cNvPr>
          <p:cNvSpPr txBox="1">
            <a:spLocks/>
          </p:cNvSpPr>
          <p:nvPr/>
        </p:nvSpPr>
        <p:spPr>
          <a:xfrm>
            <a:off x="5827364" y="5864333"/>
            <a:ext cx="5588783" cy="62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defTabSz="1219170">
              <a:spcBef>
                <a:spcPts val="800"/>
              </a:spcBef>
              <a:buClr>
                <a:srgbClr val="00B5DD"/>
              </a:buClr>
              <a:buNone/>
            </a:pPr>
            <a:r>
              <a:rPr lang="en-US" sz="2667" kern="0" dirty="0">
                <a:solidFill>
                  <a:srgbClr val="E9EAF2">
                    <a:lumMod val="50000"/>
                  </a:srgbClr>
                </a:solidFill>
              </a:rPr>
              <a:t>AXA - 75% No-claims discount  - highest in Ireland!</a:t>
            </a:r>
          </a:p>
        </p:txBody>
      </p:sp>
      <p:sp>
        <p:nvSpPr>
          <p:cNvPr id="8" name="Google Shape;1257;p11">
            <a:extLst>
              <a:ext uri="{FF2B5EF4-FFF2-40B4-BE49-F238E27FC236}">
                <a16:creationId xmlns:a16="http://schemas.microsoft.com/office/drawing/2014/main" id="{E0AB0AF9-0A7E-480B-B863-F71BE581F0F4}"/>
              </a:ext>
            </a:extLst>
          </p:cNvPr>
          <p:cNvSpPr txBox="1">
            <a:spLocks/>
          </p:cNvSpPr>
          <p:nvPr/>
        </p:nvSpPr>
        <p:spPr>
          <a:xfrm>
            <a:off x="5648338" y="2560094"/>
            <a:ext cx="4876553" cy="11367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defTabSz="1219170">
              <a:spcBef>
                <a:spcPts val="800"/>
              </a:spcBef>
              <a:buClr>
                <a:srgbClr val="00B5DD"/>
              </a:buClr>
              <a:buNone/>
            </a:pPr>
            <a:r>
              <a:rPr lang="en-US" sz="2400" kern="0" dirty="0">
                <a:solidFill>
                  <a:srgbClr val="A6CE28">
                    <a:lumMod val="50000"/>
                  </a:srgbClr>
                </a:solidFill>
              </a:rPr>
              <a:t>62% of B2B buyers say they can now FINALIZE A VENDOR LIST based solely on digital content</a:t>
            </a:r>
          </a:p>
        </p:txBody>
      </p:sp>
      <p:sp>
        <p:nvSpPr>
          <p:cNvPr id="9" name="Google Shape;1257;p11">
            <a:extLst>
              <a:ext uri="{FF2B5EF4-FFF2-40B4-BE49-F238E27FC236}">
                <a16:creationId xmlns:a16="http://schemas.microsoft.com/office/drawing/2014/main" id="{EBECA595-7B98-4456-BE36-567E3A1A16D7}"/>
              </a:ext>
            </a:extLst>
          </p:cNvPr>
          <p:cNvSpPr txBox="1">
            <a:spLocks/>
          </p:cNvSpPr>
          <p:nvPr/>
        </p:nvSpPr>
        <p:spPr>
          <a:xfrm>
            <a:off x="906928" y="1847357"/>
            <a:ext cx="4727863" cy="6342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defTabSz="1219170">
              <a:spcBef>
                <a:spcPts val="800"/>
              </a:spcBef>
              <a:buClr>
                <a:srgbClr val="00B5DD"/>
              </a:buClr>
              <a:buNone/>
            </a:pPr>
            <a:r>
              <a:rPr lang="en-US" sz="2667" kern="0" dirty="0">
                <a:solidFill>
                  <a:srgbClr val="FF4D4D">
                    <a:lumMod val="50000"/>
                  </a:srgbClr>
                </a:solidFill>
              </a:rPr>
              <a:t>8 out of 10 cats prefer Whiskas</a:t>
            </a:r>
          </a:p>
        </p:txBody>
      </p:sp>
      <p:sp>
        <p:nvSpPr>
          <p:cNvPr id="2" name="Rectangle 1">
            <a:extLst>
              <a:ext uri="{FF2B5EF4-FFF2-40B4-BE49-F238E27FC236}">
                <a16:creationId xmlns:a16="http://schemas.microsoft.com/office/drawing/2014/main" id="{FF2382D6-7B4B-4DC9-81F5-65A02B210FA6}"/>
              </a:ext>
            </a:extLst>
          </p:cNvPr>
          <p:cNvSpPr/>
          <p:nvPr/>
        </p:nvSpPr>
        <p:spPr>
          <a:xfrm>
            <a:off x="5792114" y="640877"/>
            <a:ext cx="3622623" cy="1077026"/>
          </a:xfrm>
          <a:prstGeom prst="rect">
            <a:avLst/>
          </a:prstGeom>
        </p:spPr>
        <p:txBody>
          <a:bodyPr wrap="square">
            <a:spAutoFit/>
          </a:bodyPr>
          <a:lstStyle/>
          <a:p>
            <a:pPr defTabSz="1219170" fontAlgn="base">
              <a:buClr>
                <a:srgbClr val="000000"/>
              </a:buClr>
            </a:pPr>
            <a:r>
              <a:rPr lang="en-US" sz="2133" b="1" kern="0" dirty="0">
                <a:solidFill>
                  <a:srgbClr val="242E39"/>
                </a:solidFill>
                <a:latin typeface="Barlow Light" panose="020B0604020202020204" charset="0"/>
                <a:cs typeface="Arial"/>
                <a:sym typeface="Arial"/>
              </a:rPr>
              <a:t>Nearly Half of Americans Admit to ‘Stalking’ an Ex or Current Partner Online</a:t>
            </a:r>
          </a:p>
        </p:txBody>
      </p:sp>
      <p:sp>
        <p:nvSpPr>
          <p:cNvPr id="11" name="Google Shape;1257;p11">
            <a:extLst>
              <a:ext uri="{FF2B5EF4-FFF2-40B4-BE49-F238E27FC236}">
                <a16:creationId xmlns:a16="http://schemas.microsoft.com/office/drawing/2014/main" id="{646BC647-8605-4C1E-A7CF-EE59ABD86F37}"/>
              </a:ext>
            </a:extLst>
          </p:cNvPr>
          <p:cNvSpPr txBox="1">
            <a:spLocks/>
          </p:cNvSpPr>
          <p:nvPr/>
        </p:nvSpPr>
        <p:spPr>
          <a:xfrm>
            <a:off x="1232256" y="2782737"/>
            <a:ext cx="4438330" cy="108641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defTabSz="1219170">
              <a:spcBef>
                <a:spcPts val="800"/>
              </a:spcBef>
              <a:buClr>
                <a:srgbClr val="00B5DD"/>
              </a:buClr>
              <a:buNone/>
            </a:pPr>
            <a:r>
              <a:rPr lang="en-US" sz="2667" kern="0" dirty="0">
                <a:solidFill>
                  <a:srgbClr val="F9CB07">
                    <a:lumMod val="50000"/>
                  </a:srgbClr>
                </a:solidFill>
              </a:rPr>
              <a:t>Dentists recommend brushing twice daily with Colgate</a:t>
            </a:r>
          </a:p>
        </p:txBody>
      </p:sp>
      <p:grpSp>
        <p:nvGrpSpPr>
          <p:cNvPr id="12" name="Google Shape;406;g6d1372ce85_0_15">
            <a:extLst>
              <a:ext uri="{FF2B5EF4-FFF2-40B4-BE49-F238E27FC236}">
                <a16:creationId xmlns:a16="http://schemas.microsoft.com/office/drawing/2014/main" id="{713BD7CA-B9B9-4CE2-A615-0E49A4AD437B}"/>
              </a:ext>
            </a:extLst>
          </p:cNvPr>
          <p:cNvGrpSpPr/>
          <p:nvPr/>
        </p:nvGrpSpPr>
        <p:grpSpPr>
          <a:xfrm>
            <a:off x="9882052" y="3105537"/>
            <a:ext cx="1991232" cy="2866935"/>
            <a:chOff x="6661328" y="2103554"/>
            <a:chExt cx="850574" cy="1325606"/>
          </a:xfrm>
        </p:grpSpPr>
        <p:sp>
          <p:nvSpPr>
            <p:cNvPr id="13" name="Google Shape;407;g6d1372ce85_0_15">
              <a:extLst>
                <a:ext uri="{FF2B5EF4-FFF2-40B4-BE49-F238E27FC236}">
                  <a16:creationId xmlns:a16="http://schemas.microsoft.com/office/drawing/2014/main" id="{C622C9DB-BA1D-4830-BDA0-0726FB14AF1A}"/>
                </a:ext>
              </a:extLst>
            </p:cNvPr>
            <p:cNvSpPr/>
            <p:nvPr/>
          </p:nvSpPr>
          <p:spPr>
            <a:xfrm>
              <a:off x="7216759" y="3070053"/>
              <a:ext cx="247057" cy="142875"/>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 name="Google Shape;408;g6d1372ce85_0_15">
              <a:extLst>
                <a:ext uri="{FF2B5EF4-FFF2-40B4-BE49-F238E27FC236}">
                  <a16:creationId xmlns:a16="http://schemas.microsoft.com/office/drawing/2014/main" id="{387997A3-00B1-4F34-AD1A-2C80B8F6CF93}"/>
                </a:ext>
              </a:extLst>
            </p:cNvPr>
            <p:cNvSpPr/>
            <p:nvPr/>
          </p:nvSpPr>
          <p:spPr>
            <a:xfrm>
              <a:off x="7342016" y="3123138"/>
              <a:ext cx="71660" cy="55453"/>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 name="Google Shape;409;g6d1372ce85_0_15">
              <a:extLst>
                <a:ext uri="{FF2B5EF4-FFF2-40B4-BE49-F238E27FC236}">
                  <a16:creationId xmlns:a16="http://schemas.microsoft.com/office/drawing/2014/main" id="{F6CE9A6B-8367-418B-8C4C-0C4992DE72EC}"/>
                </a:ext>
              </a:extLst>
            </p:cNvPr>
            <p:cNvSpPr/>
            <p:nvPr/>
          </p:nvSpPr>
          <p:spPr>
            <a:xfrm>
              <a:off x="7342406" y="3141358"/>
              <a:ext cx="71304" cy="3726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6" name="Google Shape;410;g6d1372ce85_0_15">
              <a:extLst>
                <a:ext uri="{FF2B5EF4-FFF2-40B4-BE49-F238E27FC236}">
                  <a16:creationId xmlns:a16="http://schemas.microsoft.com/office/drawing/2014/main" id="{6595AB8A-B29D-4A94-AA8B-1FC255605736}"/>
                </a:ext>
              </a:extLst>
            </p:cNvPr>
            <p:cNvSpPr/>
            <p:nvPr/>
          </p:nvSpPr>
          <p:spPr>
            <a:xfrm>
              <a:off x="7268719" y="3095364"/>
              <a:ext cx="71613" cy="53417"/>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7" name="Google Shape;411;g6d1372ce85_0_15">
              <a:extLst>
                <a:ext uri="{FF2B5EF4-FFF2-40B4-BE49-F238E27FC236}">
                  <a16:creationId xmlns:a16="http://schemas.microsoft.com/office/drawing/2014/main" id="{2EF28F80-FEE0-4FC1-B3E2-6556B17CC730}"/>
                </a:ext>
              </a:extLst>
            </p:cNvPr>
            <p:cNvSpPr/>
            <p:nvPr/>
          </p:nvSpPr>
          <p:spPr>
            <a:xfrm>
              <a:off x="7268869" y="3112444"/>
              <a:ext cx="71304" cy="37267"/>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8" name="Google Shape;412;g6d1372ce85_0_15">
              <a:extLst>
                <a:ext uri="{FF2B5EF4-FFF2-40B4-BE49-F238E27FC236}">
                  <a16:creationId xmlns:a16="http://schemas.microsoft.com/office/drawing/2014/main" id="{0338D76D-97CD-42D0-8E18-5B96F3378D55}"/>
                </a:ext>
              </a:extLst>
            </p:cNvPr>
            <p:cNvSpPr/>
            <p:nvPr/>
          </p:nvSpPr>
          <p:spPr>
            <a:xfrm>
              <a:off x="7286737" y="2775175"/>
              <a:ext cx="123184" cy="35382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9" name="Google Shape;413;g6d1372ce85_0_15">
              <a:extLst>
                <a:ext uri="{FF2B5EF4-FFF2-40B4-BE49-F238E27FC236}">
                  <a16:creationId xmlns:a16="http://schemas.microsoft.com/office/drawing/2014/main" id="{B3A18503-58C1-4E00-8E42-B00C41AC2DE7}"/>
                </a:ext>
              </a:extLst>
            </p:cNvPr>
            <p:cNvSpPr/>
            <p:nvPr/>
          </p:nvSpPr>
          <p:spPr>
            <a:xfrm>
              <a:off x="7314533" y="2554952"/>
              <a:ext cx="78868" cy="76870"/>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0" name="Google Shape;414;g6d1372ce85_0_15">
              <a:extLst>
                <a:ext uri="{FF2B5EF4-FFF2-40B4-BE49-F238E27FC236}">
                  <a16:creationId xmlns:a16="http://schemas.microsoft.com/office/drawing/2014/main" id="{2D04C3E7-D0E2-49F6-8EE1-944B81EFECF6}"/>
                </a:ext>
              </a:extLst>
            </p:cNvPr>
            <p:cNvSpPr/>
            <p:nvPr/>
          </p:nvSpPr>
          <p:spPr>
            <a:xfrm>
              <a:off x="7190170" y="2579409"/>
              <a:ext cx="118999" cy="16998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1" name="Google Shape;415;g6d1372ce85_0_15">
              <a:extLst>
                <a:ext uri="{FF2B5EF4-FFF2-40B4-BE49-F238E27FC236}">
                  <a16:creationId xmlns:a16="http://schemas.microsoft.com/office/drawing/2014/main" id="{C309E443-66CB-4E89-B17A-2537444F5832}"/>
                </a:ext>
              </a:extLst>
            </p:cNvPr>
            <p:cNvSpPr/>
            <p:nvPr/>
          </p:nvSpPr>
          <p:spPr>
            <a:xfrm>
              <a:off x="7180686" y="2720915"/>
              <a:ext cx="56790" cy="37169"/>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2" name="Google Shape;416;g6d1372ce85_0_15">
              <a:extLst>
                <a:ext uri="{FF2B5EF4-FFF2-40B4-BE49-F238E27FC236}">
                  <a16:creationId xmlns:a16="http://schemas.microsoft.com/office/drawing/2014/main" id="{09CB61E4-2B4F-4A8F-B614-60CF7A1E7FAF}"/>
                </a:ext>
              </a:extLst>
            </p:cNvPr>
            <p:cNvSpPr/>
            <p:nvPr/>
          </p:nvSpPr>
          <p:spPr>
            <a:xfrm>
              <a:off x="7182331" y="2728860"/>
              <a:ext cx="37082" cy="30910"/>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3" name="Google Shape;417;g6d1372ce85_0_15">
              <a:extLst>
                <a:ext uri="{FF2B5EF4-FFF2-40B4-BE49-F238E27FC236}">
                  <a16:creationId xmlns:a16="http://schemas.microsoft.com/office/drawing/2014/main" id="{D7527357-A5AC-4B7B-977A-F448D6A0411B}"/>
                </a:ext>
              </a:extLst>
            </p:cNvPr>
            <p:cNvSpPr/>
            <p:nvPr/>
          </p:nvSpPr>
          <p:spPr>
            <a:xfrm>
              <a:off x="7286654" y="2565698"/>
              <a:ext cx="128280" cy="258276"/>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4" name="Google Shape;418;g6d1372ce85_0_15">
              <a:extLst>
                <a:ext uri="{FF2B5EF4-FFF2-40B4-BE49-F238E27FC236}">
                  <a16:creationId xmlns:a16="http://schemas.microsoft.com/office/drawing/2014/main" id="{CF7DBBB6-6243-478C-9133-B4ADCFD305D2}"/>
                </a:ext>
              </a:extLst>
            </p:cNvPr>
            <p:cNvSpPr/>
            <p:nvPr/>
          </p:nvSpPr>
          <p:spPr>
            <a:xfrm>
              <a:off x="7391109" y="2618517"/>
              <a:ext cx="49710" cy="228160"/>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5" name="Google Shape;419;g6d1372ce85_0_15">
              <a:extLst>
                <a:ext uri="{FF2B5EF4-FFF2-40B4-BE49-F238E27FC236}">
                  <a16:creationId xmlns:a16="http://schemas.microsoft.com/office/drawing/2014/main" id="{94B9FC11-FED5-41B7-9D3B-3F76EA39382A}"/>
                </a:ext>
              </a:extLst>
            </p:cNvPr>
            <p:cNvSpPr/>
            <p:nvPr/>
          </p:nvSpPr>
          <p:spPr>
            <a:xfrm>
              <a:off x="7311279" y="2475275"/>
              <a:ext cx="85098" cy="10381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6" name="Google Shape;420;g6d1372ce85_0_15">
              <a:extLst>
                <a:ext uri="{FF2B5EF4-FFF2-40B4-BE49-F238E27FC236}">
                  <a16:creationId xmlns:a16="http://schemas.microsoft.com/office/drawing/2014/main" id="{401FE52A-FD1B-4CD0-B5F0-8F453A4F9732}"/>
                </a:ext>
              </a:extLst>
            </p:cNvPr>
            <p:cNvSpPr/>
            <p:nvPr/>
          </p:nvSpPr>
          <p:spPr>
            <a:xfrm>
              <a:off x="7314515" y="2466234"/>
              <a:ext cx="89964" cy="88884"/>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7" name="Google Shape;421;g6d1372ce85_0_15">
              <a:extLst>
                <a:ext uri="{FF2B5EF4-FFF2-40B4-BE49-F238E27FC236}">
                  <a16:creationId xmlns:a16="http://schemas.microsoft.com/office/drawing/2014/main" id="{E2AF0484-83C6-431D-B042-404FF6D71EA8}"/>
                </a:ext>
              </a:extLst>
            </p:cNvPr>
            <p:cNvSpPr/>
            <p:nvPr/>
          </p:nvSpPr>
          <p:spPr>
            <a:xfrm>
              <a:off x="7384763" y="2604603"/>
              <a:ext cx="55737" cy="75876"/>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8" name="Google Shape;422;g6d1372ce85_0_15">
              <a:extLst>
                <a:ext uri="{FF2B5EF4-FFF2-40B4-BE49-F238E27FC236}">
                  <a16:creationId xmlns:a16="http://schemas.microsoft.com/office/drawing/2014/main" id="{1D179EFA-013E-43A3-B194-473598F652C7}"/>
                </a:ext>
              </a:extLst>
            </p:cNvPr>
            <p:cNvSpPr/>
            <p:nvPr/>
          </p:nvSpPr>
          <p:spPr>
            <a:xfrm>
              <a:off x="7269438" y="2565933"/>
              <a:ext cx="45289" cy="73030"/>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29" name="Google Shape;423;g6d1372ce85_0_15">
              <a:extLst>
                <a:ext uri="{FF2B5EF4-FFF2-40B4-BE49-F238E27FC236}">
                  <a16:creationId xmlns:a16="http://schemas.microsoft.com/office/drawing/2014/main" id="{93C5EC65-95DD-46D5-8DC2-6C6FFC99B48D}"/>
                </a:ext>
              </a:extLst>
            </p:cNvPr>
            <p:cNvSpPr/>
            <p:nvPr/>
          </p:nvSpPr>
          <p:spPr>
            <a:xfrm>
              <a:off x="6661328" y="3286571"/>
              <a:ext cx="246629" cy="142589"/>
            </a:xfrm>
            <a:custGeom>
              <a:avLst/>
              <a:gdLst/>
              <a:ahLst/>
              <a:cxnLst/>
              <a:rect l="l" t="t"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0" name="Google Shape;424;g6d1372ce85_0_15">
              <a:extLst>
                <a:ext uri="{FF2B5EF4-FFF2-40B4-BE49-F238E27FC236}">
                  <a16:creationId xmlns:a16="http://schemas.microsoft.com/office/drawing/2014/main" id="{B3522C33-F6E0-4CEF-B4A7-E94D8979C563}"/>
                </a:ext>
              </a:extLst>
            </p:cNvPr>
            <p:cNvSpPr/>
            <p:nvPr/>
          </p:nvSpPr>
          <p:spPr>
            <a:xfrm>
              <a:off x="6681151" y="2824698"/>
              <a:ext cx="59093" cy="128909"/>
            </a:xfrm>
            <a:custGeom>
              <a:avLst/>
              <a:gdLst/>
              <a:ahLst/>
              <a:cxnLst/>
              <a:rect l="l" t="t"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1" name="Google Shape;425;g6d1372ce85_0_15">
              <a:extLst>
                <a:ext uri="{FF2B5EF4-FFF2-40B4-BE49-F238E27FC236}">
                  <a16:creationId xmlns:a16="http://schemas.microsoft.com/office/drawing/2014/main" id="{52F85BA2-AAC1-45CB-8C83-5AA592FB9DAC}"/>
                </a:ext>
              </a:extLst>
            </p:cNvPr>
            <p:cNvSpPr/>
            <p:nvPr/>
          </p:nvSpPr>
          <p:spPr>
            <a:xfrm>
              <a:off x="6689412" y="2771791"/>
              <a:ext cx="42507" cy="81878"/>
            </a:xfrm>
            <a:custGeom>
              <a:avLst/>
              <a:gdLst/>
              <a:ahLst/>
              <a:cxnLst/>
              <a:rect l="l" t="t"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2" name="Google Shape;426;g6d1372ce85_0_15">
              <a:extLst>
                <a:ext uri="{FF2B5EF4-FFF2-40B4-BE49-F238E27FC236}">
                  <a16:creationId xmlns:a16="http://schemas.microsoft.com/office/drawing/2014/main" id="{26C773D9-4B12-488B-9070-197D07B89D8E}"/>
                </a:ext>
              </a:extLst>
            </p:cNvPr>
            <p:cNvSpPr/>
            <p:nvPr/>
          </p:nvSpPr>
          <p:spPr>
            <a:xfrm>
              <a:off x="6782889" y="3337575"/>
              <a:ext cx="91625" cy="51652"/>
            </a:xfrm>
            <a:custGeom>
              <a:avLst/>
              <a:gdLst/>
              <a:ahLst/>
              <a:cxnLst/>
              <a:rect l="l" t="t"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3" name="Google Shape;427;g6d1372ce85_0_15">
              <a:extLst>
                <a:ext uri="{FF2B5EF4-FFF2-40B4-BE49-F238E27FC236}">
                  <a16:creationId xmlns:a16="http://schemas.microsoft.com/office/drawing/2014/main" id="{ADC10C77-FCBE-4275-A7ED-1FE0AE97DDB3}"/>
                </a:ext>
              </a:extLst>
            </p:cNvPr>
            <p:cNvSpPr/>
            <p:nvPr/>
          </p:nvSpPr>
          <p:spPr>
            <a:xfrm>
              <a:off x="6784412" y="3346110"/>
              <a:ext cx="90083" cy="43280"/>
            </a:xfrm>
            <a:custGeom>
              <a:avLst/>
              <a:gdLst/>
              <a:ahLst/>
              <a:cxnLst/>
              <a:rect l="l" t="t"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4" name="Google Shape;428;g6d1372ce85_0_15">
              <a:extLst>
                <a:ext uri="{FF2B5EF4-FFF2-40B4-BE49-F238E27FC236}">
                  <a16:creationId xmlns:a16="http://schemas.microsoft.com/office/drawing/2014/main" id="{28D56D6F-9D86-453F-8625-5845AC2F1C5C}"/>
                </a:ext>
              </a:extLst>
            </p:cNvPr>
            <p:cNvSpPr/>
            <p:nvPr/>
          </p:nvSpPr>
          <p:spPr>
            <a:xfrm>
              <a:off x="6715968" y="3307485"/>
              <a:ext cx="91664" cy="51652"/>
            </a:xfrm>
            <a:custGeom>
              <a:avLst/>
              <a:gdLst/>
              <a:ahLst/>
              <a:cxnLst/>
              <a:rect l="l" t="t"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5" name="Google Shape;429;g6d1372ce85_0_15">
              <a:extLst>
                <a:ext uri="{FF2B5EF4-FFF2-40B4-BE49-F238E27FC236}">
                  <a16:creationId xmlns:a16="http://schemas.microsoft.com/office/drawing/2014/main" id="{A4E85C58-9AE3-4533-8178-0033611A25D8}"/>
                </a:ext>
              </a:extLst>
            </p:cNvPr>
            <p:cNvSpPr/>
            <p:nvPr/>
          </p:nvSpPr>
          <p:spPr>
            <a:xfrm>
              <a:off x="6717638" y="3316019"/>
              <a:ext cx="90119" cy="43280"/>
            </a:xfrm>
            <a:custGeom>
              <a:avLst/>
              <a:gdLst/>
              <a:ahLst/>
              <a:cxnLst/>
              <a:rect l="l" t="t"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6" name="Google Shape;430;g6d1372ce85_0_15">
              <a:extLst>
                <a:ext uri="{FF2B5EF4-FFF2-40B4-BE49-F238E27FC236}">
                  <a16:creationId xmlns:a16="http://schemas.microsoft.com/office/drawing/2014/main" id="{D832113C-AE8D-43DB-B7EC-4643CE313890}"/>
                </a:ext>
              </a:extLst>
            </p:cNvPr>
            <p:cNvSpPr/>
            <p:nvPr/>
          </p:nvSpPr>
          <p:spPr>
            <a:xfrm>
              <a:off x="6715994" y="2973759"/>
              <a:ext cx="134234" cy="378984"/>
            </a:xfrm>
            <a:custGeom>
              <a:avLst/>
              <a:gdLst/>
              <a:ahLst/>
              <a:cxnLst/>
              <a:rect l="l" t="t"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7" name="Google Shape;431;g6d1372ce85_0_15">
              <a:extLst>
                <a:ext uri="{FF2B5EF4-FFF2-40B4-BE49-F238E27FC236}">
                  <a16:creationId xmlns:a16="http://schemas.microsoft.com/office/drawing/2014/main" id="{01C42EBE-D480-4C0C-9C57-A75BD1390839}"/>
                </a:ext>
              </a:extLst>
            </p:cNvPr>
            <p:cNvSpPr/>
            <p:nvPr/>
          </p:nvSpPr>
          <p:spPr>
            <a:xfrm>
              <a:off x="6733197" y="2663396"/>
              <a:ext cx="97401" cy="155970"/>
            </a:xfrm>
            <a:custGeom>
              <a:avLst/>
              <a:gdLst/>
              <a:ahLst/>
              <a:cxnLst/>
              <a:rect l="l" t="t"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8" name="Google Shape;432;g6d1372ce85_0_15">
              <a:extLst>
                <a:ext uri="{FF2B5EF4-FFF2-40B4-BE49-F238E27FC236}">
                  <a16:creationId xmlns:a16="http://schemas.microsoft.com/office/drawing/2014/main" id="{21A27BA0-1321-476A-8A65-0A7157A059E1}"/>
                </a:ext>
              </a:extLst>
            </p:cNvPr>
            <p:cNvSpPr/>
            <p:nvPr/>
          </p:nvSpPr>
          <p:spPr>
            <a:xfrm>
              <a:off x="6701449" y="2773633"/>
              <a:ext cx="149626" cy="248131"/>
            </a:xfrm>
            <a:custGeom>
              <a:avLst/>
              <a:gdLst/>
              <a:ahLst/>
              <a:cxnLst/>
              <a:rect l="l" t="t"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39" name="Google Shape;433;g6d1372ce85_0_15">
              <a:extLst>
                <a:ext uri="{FF2B5EF4-FFF2-40B4-BE49-F238E27FC236}">
                  <a16:creationId xmlns:a16="http://schemas.microsoft.com/office/drawing/2014/main" id="{2AADABE5-1702-4194-BFB7-4AE6C95FC07B}"/>
                </a:ext>
              </a:extLst>
            </p:cNvPr>
            <p:cNvSpPr/>
            <p:nvPr/>
          </p:nvSpPr>
          <p:spPr>
            <a:xfrm>
              <a:off x="6807278" y="2804619"/>
              <a:ext cx="188651" cy="148054"/>
            </a:xfrm>
            <a:custGeom>
              <a:avLst/>
              <a:gdLst/>
              <a:ahLst/>
              <a:cxnLst/>
              <a:rect l="l" t="t"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0" name="Google Shape;434;g6d1372ce85_0_15">
              <a:extLst>
                <a:ext uri="{FF2B5EF4-FFF2-40B4-BE49-F238E27FC236}">
                  <a16:creationId xmlns:a16="http://schemas.microsoft.com/office/drawing/2014/main" id="{F39E1868-B5EF-4C2A-A9E4-3C28D1F2685A}"/>
                </a:ext>
              </a:extLst>
            </p:cNvPr>
            <p:cNvSpPr/>
            <p:nvPr/>
          </p:nvSpPr>
          <p:spPr>
            <a:xfrm>
              <a:off x="6800502" y="2801416"/>
              <a:ext cx="57805" cy="84703"/>
            </a:xfrm>
            <a:custGeom>
              <a:avLst/>
              <a:gdLst/>
              <a:ahLst/>
              <a:cxnLst/>
              <a:rect l="l" t="t"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1" name="Google Shape;435;g6d1372ce85_0_15">
              <a:extLst>
                <a:ext uri="{FF2B5EF4-FFF2-40B4-BE49-F238E27FC236}">
                  <a16:creationId xmlns:a16="http://schemas.microsoft.com/office/drawing/2014/main" id="{9D525386-8656-44A6-A9B7-D5C1AFCDA7FF}"/>
                </a:ext>
              </a:extLst>
            </p:cNvPr>
            <p:cNvSpPr/>
            <p:nvPr/>
          </p:nvSpPr>
          <p:spPr>
            <a:xfrm>
              <a:off x="6736209" y="2656556"/>
              <a:ext cx="94324" cy="104212"/>
            </a:xfrm>
            <a:custGeom>
              <a:avLst/>
              <a:gdLst/>
              <a:ahLst/>
              <a:cxnLst/>
              <a:rect l="l" t="t"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2" name="Google Shape;436;g6d1372ce85_0_15">
              <a:extLst>
                <a:ext uri="{FF2B5EF4-FFF2-40B4-BE49-F238E27FC236}">
                  <a16:creationId xmlns:a16="http://schemas.microsoft.com/office/drawing/2014/main" id="{3264BC85-70BA-4A70-8F21-CD656393684D}"/>
                </a:ext>
              </a:extLst>
            </p:cNvPr>
            <p:cNvSpPr/>
            <p:nvPr/>
          </p:nvSpPr>
          <p:spPr>
            <a:xfrm>
              <a:off x="6938621" y="2869615"/>
              <a:ext cx="28545" cy="25115"/>
            </a:xfrm>
            <a:custGeom>
              <a:avLst/>
              <a:gdLst/>
              <a:ahLst/>
              <a:cxnLst/>
              <a:rect l="l" t="t"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43" name="Google Shape;437;g6d1372ce85_0_15">
              <a:extLst>
                <a:ext uri="{FF2B5EF4-FFF2-40B4-BE49-F238E27FC236}">
                  <a16:creationId xmlns:a16="http://schemas.microsoft.com/office/drawing/2014/main" id="{1681FA7C-4241-4332-919E-ECE50C045B11}"/>
                </a:ext>
              </a:extLst>
            </p:cNvPr>
            <p:cNvGrpSpPr/>
            <p:nvPr/>
          </p:nvGrpSpPr>
          <p:grpSpPr>
            <a:xfrm>
              <a:off x="6930447" y="2860606"/>
              <a:ext cx="82395" cy="49453"/>
              <a:chOff x="4865564" y="4292025"/>
              <a:chExt cx="220130" cy="132120"/>
            </a:xfrm>
          </p:grpSpPr>
          <p:sp>
            <p:nvSpPr>
              <p:cNvPr id="62" name="Google Shape;438;g6d1372ce85_0_15">
                <a:extLst>
                  <a:ext uri="{FF2B5EF4-FFF2-40B4-BE49-F238E27FC236}">
                    <a16:creationId xmlns:a16="http://schemas.microsoft.com/office/drawing/2014/main" id="{5CCA20B5-8360-4A38-A815-F9FCDF6FE985}"/>
                  </a:ext>
                </a:extLst>
              </p:cNvPr>
              <p:cNvSpPr/>
              <p:nvPr/>
            </p:nvSpPr>
            <p:spPr>
              <a:xfrm>
                <a:off x="4866015" y="4297264"/>
                <a:ext cx="219679" cy="126881"/>
              </a:xfrm>
              <a:custGeom>
                <a:avLst/>
                <a:gdLst/>
                <a:ahLst/>
                <a:cxnLst/>
                <a:rect l="l" t="t"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3" name="Google Shape;439;g6d1372ce85_0_15">
                <a:extLst>
                  <a:ext uri="{FF2B5EF4-FFF2-40B4-BE49-F238E27FC236}">
                    <a16:creationId xmlns:a16="http://schemas.microsoft.com/office/drawing/2014/main" id="{C2B06191-4FAF-4AE3-8A45-A489091426E4}"/>
                  </a:ext>
                </a:extLst>
              </p:cNvPr>
              <p:cNvSpPr/>
              <p:nvPr/>
            </p:nvSpPr>
            <p:spPr>
              <a:xfrm>
                <a:off x="4865564" y="4379690"/>
                <a:ext cx="6086" cy="5238"/>
              </a:xfrm>
              <a:custGeom>
                <a:avLst/>
                <a:gdLst/>
                <a:ahLst/>
                <a:cxnLst/>
                <a:rect l="l" t="t" r="r" b="b"/>
                <a:pathLst>
                  <a:path w="6086" h="5238" extrusionOk="0">
                    <a:moveTo>
                      <a:pt x="0" y="5239"/>
                    </a:moveTo>
                    <a:lnTo>
                      <a:pt x="0" y="0"/>
                    </a:lnTo>
                    <a:lnTo>
                      <a:pt x="6086" y="2286"/>
                    </a:lnTo>
                    <a:lnTo>
                      <a:pt x="0" y="5239"/>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4" name="Google Shape;440;g6d1372ce85_0_15">
                <a:extLst>
                  <a:ext uri="{FF2B5EF4-FFF2-40B4-BE49-F238E27FC236}">
                    <a16:creationId xmlns:a16="http://schemas.microsoft.com/office/drawing/2014/main" id="{C022F0E6-C01E-4D17-911F-7F1F5502C30F}"/>
                  </a:ext>
                </a:extLst>
              </p:cNvPr>
              <p:cNvSpPr/>
              <p:nvPr/>
            </p:nvSpPr>
            <p:spPr>
              <a:xfrm>
                <a:off x="5080003" y="4331398"/>
                <a:ext cx="4849" cy="4953"/>
              </a:xfrm>
              <a:custGeom>
                <a:avLst/>
                <a:gdLst/>
                <a:ahLst/>
                <a:cxnLst/>
                <a:rect l="l" t="t" r="r" b="b"/>
                <a:pathLst>
                  <a:path w="4849" h="4953" extrusionOk="0">
                    <a:moveTo>
                      <a:pt x="4850" y="4953"/>
                    </a:moveTo>
                    <a:lnTo>
                      <a:pt x="4850" y="0"/>
                    </a:lnTo>
                    <a:lnTo>
                      <a:pt x="0" y="3048"/>
                    </a:lnTo>
                    <a:lnTo>
                      <a:pt x="4850" y="4953"/>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5" name="Google Shape;441;g6d1372ce85_0_15">
                <a:extLst>
                  <a:ext uri="{FF2B5EF4-FFF2-40B4-BE49-F238E27FC236}">
                    <a16:creationId xmlns:a16="http://schemas.microsoft.com/office/drawing/2014/main" id="{FEC21F4D-E679-41AA-AE80-0DC5359680FC}"/>
                  </a:ext>
                </a:extLst>
              </p:cNvPr>
              <p:cNvSpPr/>
              <p:nvPr/>
            </p:nvSpPr>
            <p:spPr>
              <a:xfrm>
                <a:off x="4866015" y="4293038"/>
                <a:ext cx="219203" cy="126874"/>
              </a:xfrm>
              <a:custGeom>
                <a:avLst/>
                <a:gdLst/>
                <a:ahLst/>
                <a:cxnLst/>
                <a:rect l="l" t="t"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6" name="Google Shape;442;g6d1372ce85_0_15">
                <a:extLst>
                  <a:ext uri="{FF2B5EF4-FFF2-40B4-BE49-F238E27FC236}">
                    <a16:creationId xmlns:a16="http://schemas.microsoft.com/office/drawing/2014/main" id="{15886146-AFA2-4FB3-A115-1826757FA6DD}"/>
                  </a:ext>
                </a:extLst>
              </p:cNvPr>
              <p:cNvSpPr/>
              <p:nvPr/>
            </p:nvSpPr>
            <p:spPr>
              <a:xfrm rot="-1790023">
                <a:off x="4877359" y="4403357"/>
                <a:ext cx="1145" cy="2102"/>
              </a:xfrm>
              <a:custGeom>
                <a:avLst/>
                <a:gdLst/>
                <a:ahLst/>
                <a:cxnLst/>
                <a:rect l="l" t="t"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7" name="Google Shape;443;g6d1372ce85_0_15">
                <a:extLst>
                  <a:ext uri="{FF2B5EF4-FFF2-40B4-BE49-F238E27FC236}">
                    <a16:creationId xmlns:a16="http://schemas.microsoft.com/office/drawing/2014/main" id="{C06C82E6-9705-4003-982A-8953514ACE8A}"/>
                  </a:ext>
                </a:extLst>
              </p:cNvPr>
              <p:cNvSpPr/>
              <p:nvPr/>
            </p:nvSpPr>
            <p:spPr>
              <a:xfrm rot="-1801764">
                <a:off x="4877140" y="4391533"/>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 name="Google Shape;444;g6d1372ce85_0_15">
                <a:extLst>
                  <a:ext uri="{FF2B5EF4-FFF2-40B4-BE49-F238E27FC236}">
                    <a16:creationId xmlns:a16="http://schemas.microsoft.com/office/drawing/2014/main" id="{D4E08D4B-F196-4CB2-8AD1-3DF7ACDA1C84}"/>
                  </a:ext>
                </a:extLst>
              </p:cNvPr>
              <p:cNvSpPr/>
              <p:nvPr/>
            </p:nvSpPr>
            <p:spPr>
              <a:xfrm rot="-1801764">
                <a:off x="4879874" y="4393221"/>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 name="Google Shape;445;g6d1372ce85_0_15">
                <a:extLst>
                  <a:ext uri="{FF2B5EF4-FFF2-40B4-BE49-F238E27FC236}">
                    <a16:creationId xmlns:a16="http://schemas.microsoft.com/office/drawing/2014/main" id="{4D8BCC2D-4966-4B8E-B31A-B35E4C422954}"/>
                  </a:ext>
                </a:extLst>
              </p:cNvPr>
              <p:cNvSpPr/>
              <p:nvPr/>
            </p:nvSpPr>
            <p:spPr>
              <a:xfrm rot="-1801764">
                <a:off x="4882642" y="4394683"/>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 name="Google Shape;446;g6d1372ce85_0_15">
                <a:extLst>
                  <a:ext uri="{FF2B5EF4-FFF2-40B4-BE49-F238E27FC236}">
                    <a16:creationId xmlns:a16="http://schemas.microsoft.com/office/drawing/2014/main" id="{82B0E502-8162-4561-8BD8-EE22EE3B45CA}"/>
                  </a:ext>
                </a:extLst>
              </p:cNvPr>
              <p:cNvSpPr/>
              <p:nvPr/>
            </p:nvSpPr>
            <p:spPr>
              <a:xfrm rot="-1801764">
                <a:off x="4905957" y="4408254"/>
                <a:ext cx="1140" cy="2093"/>
              </a:xfrm>
              <a:custGeom>
                <a:avLst/>
                <a:gdLst/>
                <a:ahLst/>
                <a:cxnLst/>
                <a:rect l="l" t="t"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 name="Google Shape;447;g6d1372ce85_0_15">
                <a:extLst>
                  <a:ext uri="{FF2B5EF4-FFF2-40B4-BE49-F238E27FC236}">
                    <a16:creationId xmlns:a16="http://schemas.microsoft.com/office/drawing/2014/main" id="{A3B6CFCA-028B-4D51-A830-01E732B3E2D2}"/>
                  </a:ext>
                </a:extLst>
              </p:cNvPr>
              <p:cNvSpPr/>
              <p:nvPr/>
            </p:nvSpPr>
            <p:spPr>
              <a:xfrm rot="-1801764">
                <a:off x="4908679" y="4409799"/>
                <a:ext cx="1140" cy="2093"/>
              </a:xfrm>
              <a:custGeom>
                <a:avLst/>
                <a:gdLst/>
                <a:ahLst/>
                <a:cxnLst/>
                <a:rect l="l" t="t"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 name="Google Shape;448;g6d1372ce85_0_15">
                <a:extLst>
                  <a:ext uri="{FF2B5EF4-FFF2-40B4-BE49-F238E27FC236}">
                    <a16:creationId xmlns:a16="http://schemas.microsoft.com/office/drawing/2014/main" id="{33A5A8F0-DDBE-4131-A39A-DC90DFA17072}"/>
                  </a:ext>
                </a:extLst>
              </p:cNvPr>
              <p:cNvSpPr/>
              <p:nvPr/>
            </p:nvSpPr>
            <p:spPr>
              <a:xfrm rot="-1801764">
                <a:off x="4911365" y="4411405"/>
                <a:ext cx="1140" cy="2093"/>
              </a:xfrm>
              <a:custGeom>
                <a:avLst/>
                <a:gdLst/>
                <a:ahLst/>
                <a:cxnLst/>
                <a:rect l="l" t="t"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 name="Google Shape;449;g6d1372ce85_0_15">
                <a:extLst>
                  <a:ext uri="{FF2B5EF4-FFF2-40B4-BE49-F238E27FC236}">
                    <a16:creationId xmlns:a16="http://schemas.microsoft.com/office/drawing/2014/main" id="{E425F0B5-52DC-4552-8C8C-27C8EBF3E689}"/>
                  </a:ext>
                </a:extLst>
              </p:cNvPr>
              <p:cNvSpPr/>
              <p:nvPr/>
            </p:nvSpPr>
            <p:spPr>
              <a:xfrm rot="-1801764">
                <a:off x="4914086" y="4412950"/>
                <a:ext cx="1140" cy="2093"/>
              </a:xfrm>
              <a:custGeom>
                <a:avLst/>
                <a:gdLst/>
                <a:ahLst/>
                <a:cxnLst/>
                <a:rect l="l" t="t"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 name="Google Shape;450;g6d1372ce85_0_15">
                <a:extLst>
                  <a:ext uri="{FF2B5EF4-FFF2-40B4-BE49-F238E27FC236}">
                    <a16:creationId xmlns:a16="http://schemas.microsoft.com/office/drawing/2014/main" id="{36DF8F81-1BF0-47C1-8D29-A757C3AE9C34}"/>
                  </a:ext>
                </a:extLst>
              </p:cNvPr>
              <p:cNvSpPr/>
              <p:nvPr/>
            </p:nvSpPr>
            <p:spPr>
              <a:xfrm>
                <a:off x="4890288" y="4399104"/>
                <a:ext cx="9224" cy="6794"/>
              </a:xfrm>
              <a:custGeom>
                <a:avLst/>
                <a:gdLst/>
                <a:ahLst/>
                <a:cxnLst/>
                <a:rect l="l" t="t" r="r" b="b"/>
                <a:pathLst>
                  <a:path w="9224" h="6794" extrusionOk="0">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 name="Google Shape;451;g6d1372ce85_0_15">
                <a:extLst>
                  <a:ext uri="{FF2B5EF4-FFF2-40B4-BE49-F238E27FC236}">
                    <a16:creationId xmlns:a16="http://schemas.microsoft.com/office/drawing/2014/main" id="{9DCB997F-85AD-45E6-BB2D-17E7C617AFDD}"/>
                  </a:ext>
                </a:extLst>
              </p:cNvPr>
              <p:cNvSpPr/>
              <p:nvPr/>
            </p:nvSpPr>
            <p:spPr>
              <a:xfrm>
                <a:off x="5060033" y="4346638"/>
                <a:ext cx="8558" cy="6096"/>
              </a:xfrm>
              <a:custGeom>
                <a:avLst/>
                <a:gdLst/>
                <a:ahLst/>
                <a:cxnLst/>
                <a:rect l="l" t="t" r="r" b="b"/>
                <a:pathLst>
                  <a:path w="8558" h="6096" extrusionOk="0">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 name="Google Shape;452;g6d1372ce85_0_15">
                <a:extLst>
                  <a:ext uri="{FF2B5EF4-FFF2-40B4-BE49-F238E27FC236}">
                    <a16:creationId xmlns:a16="http://schemas.microsoft.com/office/drawing/2014/main" id="{F26C9890-6572-4D0F-AD3E-42B4C55BAFFC}"/>
                  </a:ext>
                </a:extLst>
              </p:cNvPr>
              <p:cNvSpPr/>
              <p:nvPr/>
            </p:nvSpPr>
            <p:spPr>
              <a:xfrm>
                <a:off x="5049382" y="4352829"/>
                <a:ext cx="8559" cy="6096"/>
              </a:xfrm>
              <a:custGeom>
                <a:avLst/>
                <a:gdLst/>
                <a:ahLst/>
                <a:cxnLst/>
                <a:rect l="l" t="t" r="r" b="b"/>
                <a:pathLst>
                  <a:path w="8559" h="6096" extrusionOk="0">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 name="Google Shape;453;g6d1372ce85_0_15">
                <a:extLst>
                  <a:ext uri="{FF2B5EF4-FFF2-40B4-BE49-F238E27FC236}">
                    <a16:creationId xmlns:a16="http://schemas.microsoft.com/office/drawing/2014/main" id="{01CA9650-841C-4931-B930-C4030D4A1062}"/>
                  </a:ext>
                </a:extLst>
              </p:cNvPr>
              <p:cNvSpPr/>
              <p:nvPr/>
            </p:nvSpPr>
            <p:spPr>
              <a:xfrm>
                <a:off x="4866015" y="4292025"/>
                <a:ext cx="219679" cy="127142"/>
              </a:xfrm>
              <a:custGeom>
                <a:avLst/>
                <a:gdLst/>
                <a:ahLst/>
                <a:cxnLst/>
                <a:rect l="l" t="t"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8" name="Google Shape;454;g6d1372ce85_0_15">
                <a:extLst>
                  <a:ext uri="{FF2B5EF4-FFF2-40B4-BE49-F238E27FC236}">
                    <a16:creationId xmlns:a16="http://schemas.microsoft.com/office/drawing/2014/main" id="{73658DE2-4892-4EC4-9BC2-C8F5F769C86F}"/>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9" name="Google Shape;455;g6d1372ce85_0_15">
                <a:extLst>
                  <a:ext uri="{FF2B5EF4-FFF2-40B4-BE49-F238E27FC236}">
                    <a16:creationId xmlns:a16="http://schemas.microsoft.com/office/drawing/2014/main" id="{CEB80182-8887-48A6-B55E-1D96E0E82014}"/>
                  </a:ext>
                </a:extLst>
              </p:cNvPr>
              <p:cNvSpPr/>
              <p:nvPr/>
            </p:nvSpPr>
            <p:spPr>
              <a:xfrm>
                <a:off x="4874289" y="4295203"/>
                <a:ext cx="203812" cy="117633"/>
              </a:xfrm>
              <a:custGeom>
                <a:avLst/>
                <a:gdLst/>
                <a:ahLst/>
                <a:cxnLst/>
                <a:rect l="l" t="t" r="r" b="b"/>
                <a:pathLst>
                  <a:path w="203812" h="117633" extrusionOk="0">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0" name="Google Shape;456;g6d1372ce85_0_15">
                <a:extLst>
                  <a:ext uri="{FF2B5EF4-FFF2-40B4-BE49-F238E27FC236}">
                    <a16:creationId xmlns:a16="http://schemas.microsoft.com/office/drawing/2014/main" id="{A5468024-9B53-4673-9758-4F1AECD55D85}"/>
                  </a:ext>
                </a:extLst>
              </p:cNvPr>
              <p:cNvSpPr/>
              <p:nvPr/>
            </p:nvSpPr>
            <p:spPr>
              <a:xfrm>
                <a:off x="5044723" y="4311872"/>
                <a:ext cx="5135" cy="2857"/>
              </a:xfrm>
              <a:custGeom>
                <a:avLst/>
                <a:gdLst/>
                <a:ahLst/>
                <a:cxnLst/>
                <a:rect l="l" t="t"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81" name="Google Shape;457;g6d1372ce85_0_15">
                <a:extLst>
                  <a:ext uri="{FF2B5EF4-FFF2-40B4-BE49-F238E27FC236}">
                    <a16:creationId xmlns:a16="http://schemas.microsoft.com/office/drawing/2014/main" id="{A5C378FA-D917-4E16-99EB-C08ECE63C72F}"/>
                  </a:ext>
                </a:extLst>
              </p:cNvPr>
              <p:cNvSpPr/>
              <p:nvPr/>
            </p:nvSpPr>
            <p:spPr>
              <a:xfrm>
                <a:off x="5046530" y="4312698"/>
                <a:ext cx="1521" cy="1221"/>
              </a:xfrm>
              <a:custGeom>
                <a:avLst/>
                <a:gdLst/>
                <a:ahLst/>
                <a:cxnLst/>
                <a:rect l="l" t="t"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44" name="Google Shape;458;g6d1372ce85_0_15">
              <a:extLst>
                <a:ext uri="{FF2B5EF4-FFF2-40B4-BE49-F238E27FC236}">
                  <a16:creationId xmlns:a16="http://schemas.microsoft.com/office/drawing/2014/main" id="{137D72A4-E74A-41E9-A636-7E4D5737EF5E}"/>
                </a:ext>
              </a:extLst>
            </p:cNvPr>
            <p:cNvSpPr/>
            <p:nvPr/>
          </p:nvSpPr>
          <p:spPr>
            <a:xfrm>
              <a:off x="6948039" y="2876090"/>
              <a:ext cx="48408" cy="40344"/>
            </a:xfrm>
            <a:custGeom>
              <a:avLst/>
              <a:gdLst/>
              <a:ahLst/>
              <a:cxnLst/>
              <a:rect l="l" t="t"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5" name="Google Shape;459;g6d1372ce85_0_15">
              <a:extLst>
                <a:ext uri="{FF2B5EF4-FFF2-40B4-BE49-F238E27FC236}">
                  <a16:creationId xmlns:a16="http://schemas.microsoft.com/office/drawing/2014/main" id="{3FAECA2A-A566-425D-96E0-4A25D37FDC7D}"/>
                </a:ext>
              </a:extLst>
            </p:cNvPr>
            <p:cNvSpPr/>
            <p:nvPr/>
          </p:nvSpPr>
          <p:spPr>
            <a:xfrm>
              <a:off x="6688913" y="2310158"/>
              <a:ext cx="266844" cy="295297"/>
            </a:xfrm>
            <a:custGeom>
              <a:avLst/>
              <a:gdLst/>
              <a:ahLst/>
              <a:cxnLst/>
              <a:rect l="l" t="t" r="r" b="b"/>
              <a:pathLst>
                <a:path w="711585" h="787458" extrusionOk="0">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6" name="Google Shape;460;g6d1372ce85_0_15">
              <a:extLst>
                <a:ext uri="{FF2B5EF4-FFF2-40B4-BE49-F238E27FC236}">
                  <a16:creationId xmlns:a16="http://schemas.microsoft.com/office/drawing/2014/main" id="{C009A8B4-27CA-46F0-B840-242CD623A49B}"/>
                </a:ext>
              </a:extLst>
            </p:cNvPr>
            <p:cNvSpPr/>
            <p:nvPr/>
          </p:nvSpPr>
          <p:spPr>
            <a:xfrm>
              <a:off x="6681190" y="2324699"/>
              <a:ext cx="248911" cy="281790"/>
            </a:xfrm>
            <a:custGeom>
              <a:avLst/>
              <a:gdLst/>
              <a:ahLst/>
              <a:cxnLst/>
              <a:rect l="l" t="t"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7" name="Google Shape;461;g6d1372ce85_0_15">
              <a:extLst>
                <a:ext uri="{FF2B5EF4-FFF2-40B4-BE49-F238E27FC236}">
                  <a16:creationId xmlns:a16="http://schemas.microsoft.com/office/drawing/2014/main" id="{4A4BEEF4-3395-4E72-BC89-E1AF29450852}"/>
                </a:ext>
              </a:extLst>
            </p:cNvPr>
            <p:cNvSpPr/>
            <p:nvPr/>
          </p:nvSpPr>
          <p:spPr>
            <a:xfrm>
              <a:off x="7244522" y="2103554"/>
              <a:ext cx="267380" cy="295937"/>
            </a:xfrm>
            <a:custGeom>
              <a:avLst/>
              <a:gdLst/>
              <a:ahLst/>
              <a:cxnLst/>
              <a:rect l="l" t="t" r="r" b="b"/>
              <a:pathLst>
                <a:path w="713014" h="789165" extrusionOk="0">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8" name="Google Shape;462;g6d1372ce85_0_15">
              <a:extLst>
                <a:ext uri="{FF2B5EF4-FFF2-40B4-BE49-F238E27FC236}">
                  <a16:creationId xmlns:a16="http://schemas.microsoft.com/office/drawing/2014/main" id="{5ABE57D5-B133-426D-8522-823AA5317A08}"/>
                </a:ext>
              </a:extLst>
            </p:cNvPr>
            <p:cNvSpPr/>
            <p:nvPr/>
          </p:nvSpPr>
          <p:spPr>
            <a:xfrm>
              <a:off x="7236798" y="2118137"/>
              <a:ext cx="249375" cy="282304"/>
            </a:xfrm>
            <a:custGeom>
              <a:avLst/>
              <a:gdLst/>
              <a:ahLst/>
              <a:cxnLst/>
              <a:rect l="l" t="t"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49" name="Google Shape;463;g6d1372ce85_0_15">
              <a:extLst>
                <a:ext uri="{FF2B5EF4-FFF2-40B4-BE49-F238E27FC236}">
                  <a16:creationId xmlns:a16="http://schemas.microsoft.com/office/drawing/2014/main" id="{2D61C4B4-7A76-4586-AA12-BD3A20787F53}"/>
                </a:ext>
              </a:extLst>
            </p:cNvPr>
            <p:cNvSpPr/>
            <p:nvPr/>
          </p:nvSpPr>
          <p:spPr>
            <a:xfrm rot="-1798898">
              <a:off x="7282126" y="2196393"/>
              <a:ext cx="24191" cy="41957"/>
            </a:xfrm>
            <a:custGeom>
              <a:avLst/>
              <a:gdLst/>
              <a:ahLst/>
              <a:cxnLst/>
              <a:rect l="l" t="t"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0" name="Google Shape;464;g6d1372ce85_0_15">
              <a:extLst>
                <a:ext uri="{FF2B5EF4-FFF2-40B4-BE49-F238E27FC236}">
                  <a16:creationId xmlns:a16="http://schemas.microsoft.com/office/drawing/2014/main" id="{B88156E8-448F-4AD0-9BAF-086388A707F6}"/>
                </a:ext>
              </a:extLst>
            </p:cNvPr>
            <p:cNvSpPr/>
            <p:nvPr/>
          </p:nvSpPr>
          <p:spPr>
            <a:xfrm rot="-1778992">
              <a:off x="7345395" y="2232411"/>
              <a:ext cx="24194" cy="41962"/>
            </a:xfrm>
            <a:custGeom>
              <a:avLst/>
              <a:gdLst/>
              <a:ahLst/>
              <a:cxnLst/>
              <a:rect l="l" t="t"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1" name="Google Shape;465;g6d1372ce85_0_15">
              <a:extLst>
                <a:ext uri="{FF2B5EF4-FFF2-40B4-BE49-F238E27FC236}">
                  <a16:creationId xmlns:a16="http://schemas.microsoft.com/office/drawing/2014/main" id="{B7870FD2-6297-4706-A7C4-D0AF33364A46}"/>
                </a:ext>
              </a:extLst>
            </p:cNvPr>
            <p:cNvSpPr/>
            <p:nvPr/>
          </p:nvSpPr>
          <p:spPr>
            <a:xfrm rot="-1798898">
              <a:off x="7404420" y="2267151"/>
              <a:ext cx="24191" cy="41957"/>
            </a:xfrm>
            <a:custGeom>
              <a:avLst/>
              <a:gdLst/>
              <a:ahLst/>
              <a:cxnLst/>
              <a:rect l="l" t="t"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2" name="Google Shape;466;g6d1372ce85_0_15">
              <a:extLst>
                <a:ext uri="{FF2B5EF4-FFF2-40B4-BE49-F238E27FC236}">
                  <a16:creationId xmlns:a16="http://schemas.microsoft.com/office/drawing/2014/main" id="{36276A66-FA50-43BA-922A-F0BAD6E7BC72}"/>
                </a:ext>
              </a:extLst>
            </p:cNvPr>
            <p:cNvSpPr/>
            <p:nvPr/>
          </p:nvSpPr>
          <p:spPr>
            <a:xfrm>
              <a:off x="7054307" y="2375460"/>
              <a:ext cx="81342" cy="108498"/>
            </a:xfrm>
            <a:custGeom>
              <a:avLst/>
              <a:gdLst/>
              <a:ahLst/>
              <a:cxnLst/>
              <a:rect l="l" t="t" r="r" b="b"/>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3" name="Google Shape;467;g6d1372ce85_0_15">
              <a:extLst>
                <a:ext uri="{FF2B5EF4-FFF2-40B4-BE49-F238E27FC236}">
                  <a16:creationId xmlns:a16="http://schemas.microsoft.com/office/drawing/2014/main" id="{3F45BBD2-6399-472D-B71B-C07535DDC40E}"/>
                </a:ext>
              </a:extLst>
            </p:cNvPr>
            <p:cNvSpPr/>
            <p:nvPr/>
          </p:nvSpPr>
          <p:spPr>
            <a:xfrm rot="-1798898">
              <a:off x="7049958" y="2378905"/>
              <a:ext cx="64153" cy="111361"/>
            </a:xfrm>
            <a:custGeom>
              <a:avLst/>
              <a:gdLst/>
              <a:ahLst/>
              <a:cxnLst/>
              <a:rect l="l" t="t" r="r" b="b"/>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4" name="Google Shape;468;g6d1372ce85_0_15">
              <a:extLst>
                <a:ext uri="{FF2B5EF4-FFF2-40B4-BE49-F238E27FC236}">
                  <a16:creationId xmlns:a16="http://schemas.microsoft.com/office/drawing/2014/main" id="{7B404593-13F5-47C0-8C19-F5F1AEC3F9F7}"/>
                </a:ext>
              </a:extLst>
            </p:cNvPr>
            <p:cNvSpPr/>
            <p:nvPr/>
          </p:nvSpPr>
          <p:spPr>
            <a:xfrm rot="-1798898">
              <a:off x="7061883" y="2407428"/>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5" name="Google Shape;469;g6d1372ce85_0_15">
              <a:extLst>
                <a:ext uri="{FF2B5EF4-FFF2-40B4-BE49-F238E27FC236}">
                  <a16:creationId xmlns:a16="http://schemas.microsoft.com/office/drawing/2014/main" id="{AD9848F6-8DF4-4509-89E6-6E7C66B1D52B}"/>
                </a:ext>
              </a:extLst>
            </p:cNvPr>
            <p:cNvSpPr/>
            <p:nvPr/>
          </p:nvSpPr>
          <p:spPr>
            <a:xfrm rot="-1798898">
              <a:off x="7092283" y="2424967"/>
              <a:ext cx="9134" cy="15868"/>
            </a:xfrm>
            <a:custGeom>
              <a:avLst/>
              <a:gdLst/>
              <a:ahLst/>
              <a:cxnLst/>
              <a:rect l="l" t="t" r="r" b="b"/>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6" name="Google Shape;470;g6d1372ce85_0_15">
              <a:extLst>
                <a:ext uri="{FF2B5EF4-FFF2-40B4-BE49-F238E27FC236}">
                  <a16:creationId xmlns:a16="http://schemas.microsoft.com/office/drawing/2014/main" id="{5557868A-75B3-4D4D-A691-21B636435036}"/>
                </a:ext>
              </a:extLst>
            </p:cNvPr>
            <p:cNvSpPr/>
            <p:nvPr/>
          </p:nvSpPr>
          <p:spPr>
            <a:xfrm>
              <a:off x="7066445" y="2439547"/>
              <a:ext cx="31881" cy="22328"/>
            </a:xfrm>
            <a:custGeom>
              <a:avLst/>
              <a:gdLst/>
              <a:ahLst/>
              <a:cxnLst/>
              <a:rect l="l" t="t" r="r" b="b"/>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7" name="Google Shape;471;g6d1372ce85_0_15">
              <a:extLst>
                <a:ext uri="{FF2B5EF4-FFF2-40B4-BE49-F238E27FC236}">
                  <a16:creationId xmlns:a16="http://schemas.microsoft.com/office/drawing/2014/main" id="{10693F85-4A1F-4015-A6D0-BB319CFDF438}"/>
                </a:ext>
              </a:extLst>
            </p:cNvPr>
            <p:cNvSpPr/>
            <p:nvPr/>
          </p:nvSpPr>
          <p:spPr>
            <a:xfrm>
              <a:off x="7016984" y="2605070"/>
              <a:ext cx="22181" cy="70080"/>
            </a:xfrm>
            <a:custGeom>
              <a:avLst/>
              <a:gdLst/>
              <a:ahLst/>
              <a:cxnLst/>
              <a:rect l="l" t="t" r="r" b="b"/>
              <a:pathLst>
                <a:path w="59149" h="186880" extrusionOk="0">
                  <a:moveTo>
                    <a:pt x="0" y="152591"/>
                  </a:moveTo>
                  <a:lnTo>
                    <a:pt x="59149" y="186881"/>
                  </a:lnTo>
                  <a:lnTo>
                    <a:pt x="59149" y="34195"/>
                  </a:lnTo>
                  <a:lnTo>
                    <a:pt x="0" y="0"/>
                  </a:lnTo>
                  <a:lnTo>
                    <a:pt x="0" y="152591"/>
                  </a:lnTo>
                  <a:close/>
                </a:path>
              </a:pathLst>
            </a:custGeom>
            <a:solidFill>
              <a:srgbClr val="1155CC"/>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8" name="Google Shape;472;g6d1372ce85_0_15">
              <a:extLst>
                <a:ext uri="{FF2B5EF4-FFF2-40B4-BE49-F238E27FC236}">
                  <a16:creationId xmlns:a16="http://schemas.microsoft.com/office/drawing/2014/main" id="{318DA272-D31F-4200-8A0E-BDA8BE1196E2}"/>
                </a:ext>
              </a:extLst>
            </p:cNvPr>
            <p:cNvSpPr/>
            <p:nvPr/>
          </p:nvSpPr>
          <p:spPr>
            <a:xfrm>
              <a:off x="7016984" y="2594731"/>
              <a:ext cx="41045" cy="23253"/>
            </a:xfrm>
            <a:custGeom>
              <a:avLst/>
              <a:gdLst/>
              <a:ahLst/>
              <a:cxnLst/>
              <a:rect l="l" t="t" r="r" b="b"/>
              <a:pathLst>
                <a:path w="109454" h="62007" extrusionOk="0">
                  <a:moveTo>
                    <a:pt x="59149" y="62008"/>
                  </a:moveTo>
                  <a:lnTo>
                    <a:pt x="0" y="27718"/>
                  </a:lnTo>
                  <a:lnTo>
                    <a:pt x="47928" y="0"/>
                  </a:lnTo>
                  <a:lnTo>
                    <a:pt x="109455" y="34480"/>
                  </a:lnTo>
                  <a:lnTo>
                    <a:pt x="59149" y="62008"/>
                  </a:lnTo>
                  <a:close/>
                </a:path>
              </a:pathLst>
            </a:custGeom>
            <a:solidFill>
              <a:srgbClr val="3C78D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59" name="Google Shape;473;g6d1372ce85_0_15">
              <a:extLst>
                <a:ext uri="{FF2B5EF4-FFF2-40B4-BE49-F238E27FC236}">
                  <a16:creationId xmlns:a16="http://schemas.microsoft.com/office/drawing/2014/main" id="{BFCEB5FA-A988-482A-B2E2-3C05E08A3486}"/>
                </a:ext>
              </a:extLst>
            </p:cNvPr>
            <p:cNvSpPr/>
            <p:nvPr/>
          </p:nvSpPr>
          <p:spPr>
            <a:xfrm>
              <a:off x="7057740" y="2595705"/>
              <a:ext cx="65605" cy="105819"/>
            </a:xfrm>
            <a:custGeom>
              <a:avLst/>
              <a:gdLst/>
              <a:ahLst/>
              <a:cxnLst/>
              <a:rect l="l" t="t"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0" name="Google Shape;474;g6d1372ce85_0_15">
              <a:extLst>
                <a:ext uri="{FF2B5EF4-FFF2-40B4-BE49-F238E27FC236}">
                  <a16:creationId xmlns:a16="http://schemas.microsoft.com/office/drawing/2014/main" id="{D5C1AD8C-17AD-4D93-A579-7FE93506C414}"/>
                </a:ext>
              </a:extLst>
            </p:cNvPr>
            <p:cNvSpPr/>
            <p:nvPr/>
          </p:nvSpPr>
          <p:spPr>
            <a:xfrm>
              <a:off x="7095932" y="2684289"/>
              <a:ext cx="13087" cy="23860"/>
            </a:xfrm>
            <a:custGeom>
              <a:avLst/>
              <a:gdLst/>
              <a:ahLst/>
              <a:cxnLst/>
              <a:rect l="l" t="t" r="r" b="b"/>
              <a:pathLst>
                <a:path w="34899" h="63627" extrusionOk="0">
                  <a:moveTo>
                    <a:pt x="0" y="63627"/>
                  </a:moveTo>
                  <a:lnTo>
                    <a:pt x="34900" y="43148"/>
                  </a:lnTo>
                  <a:lnTo>
                    <a:pt x="3138" y="0"/>
                  </a:lnTo>
                  <a:lnTo>
                    <a:pt x="0" y="63627"/>
                  </a:ln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1" name="Google Shape;475;g6d1372ce85_0_15">
              <a:extLst>
                <a:ext uri="{FF2B5EF4-FFF2-40B4-BE49-F238E27FC236}">
                  <a16:creationId xmlns:a16="http://schemas.microsoft.com/office/drawing/2014/main" id="{8BCE7FF3-E18A-4D6F-BEA5-4C30DCC7A11C}"/>
                </a:ext>
              </a:extLst>
            </p:cNvPr>
            <p:cNvSpPr/>
            <p:nvPr/>
          </p:nvSpPr>
          <p:spPr>
            <a:xfrm>
              <a:off x="7045282" y="2602986"/>
              <a:ext cx="65605" cy="105693"/>
            </a:xfrm>
            <a:custGeom>
              <a:avLst/>
              <a:gdLst/>
              <a:ahLst/>
              <a:cxnLst/>
              <a:rect l="l" t="t"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2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 grpId="0" build="p"/>
      <p:bldP spid="6" grpId="0"/>
      <p:bldP spid="7" grpId="0"/>
      <p:bldP spid="8" grpId="0"/>
      <p:bldP spid="9" grpId="0"/>
      <p:bldP spid="2"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FFF0F-7AFB-4CD3-B230-D1A05B6E00D9}"/>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28</a:t>
            </a:fld>
            <a:endParaRPr lang="en" kern="0">
              <a:solidFill>
                <a:srgbClr val="FFFFFF"/>
              </a:solidFill>
            </a:endParaRPr>
          </a:p>
        </p:txBody>
      </p:sp>
      <p:pic>
        <p:nvPicPr>
          <p:cNvPr id="3" name="Picture 2">
            <a:extLst>
              <a:ext uri="{FF2B5EF4-FFF2-40B4-BE49-F238E27FC236}">
                <a16:creationId xmlns:a16="http://schemas.microsoft.com/office/drawing/2014/main" id="{FF6F37F1-2C0D-4515-A429-D0629B5112EC}"/>
              </a:ext>
            </a:extLst>
          </p:cNvPr>
          <p:cNvPicPr>
            <a:picLocks noChangeAspect="1"/>
          </p:cNvPicPr>
          <p:nvPr/>
        </p:nvPicPr>
        <p:blipFill>
          <a:blip r:embed="rId2"/>
          <a:stretch>
            <a:fillRect/>
          </a:stretch>
        </p:blipFill>
        <p:spPr>
          <a:xfrm>
            <a:off x="0" y="4014"/>
            <a:ext cx="12192000" cy="6849973"/>
          </a:xfrm>
          <a:prstGeom prst="rect">
            <a:avLst/>
          </a:prstGeom>
        </p:spPr>
      </p:pic>
    </p:spTree>
    <p:extLst>
      <p:ext uri="{BB962C8B-B14F-4D97-AF65-F5344CB8AC3E}">
        <p14:creationId xmlns:p14="http://schemas.microsoft.com/office/powerpoint/2010/main" val="136578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FFF0F-7AFB-4CD3-B230-D1A05B6E00D9}"/>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29</a:t>
            </a:fld>
            <a:endParaRPr lang="en" kern="0">
              <a:solidFill>
                <a:srgbClr val="FFFFFF"/>
              </a:solidFill>
            </a:endParaRPr>
          </a:p>
        </p:txBody>
      </p:sp>
      <p:pic>
        <p:nvPicPr>
          <p:cNvPr id="4" name="Picture 3">
            <a:extLst>
              <a:ext uri="{FF2B5EF4-FFF2-40B4-BE49-F238E27FC236}">
                <a16:creationId xmlns:a16="http://schemas.microsoft.com/office/drawing/2014/main" id="{AB7A20C2-3A5D-406F-B020-3B850EEE7C89}"/>
              </a:ext>
            </a:extLst>
          </p:cNvPr>
          <p:cNvPicPr>
            <a:picLocks noChangeAspect="1"/>
          </p:cNvPicPr>
          <p:nvPr/>
        </p:nvPicPr>
        <p:blipFill rotWithShape="1">
          <a:blip r:embed="rId2"/>
          <a:srcRect t="1897"/>
          <a:stretch/>
        </p:blipFill>
        <p:spPr>
          <a:xfrm>
            <a:off x="2333104" y="2544417"/>
            <a:ext cx="7392785" cy="1203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02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AE0DD6A-A486-4F01-98FD-976E1390460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Rectangle 3">
            <a:extLst>
              <a:ext uri="{FF2B5EF4-FFF2-40B4-BE49-F238E27FC236}">
                <a16:creationId xmlns:a16="http://schemas.microsoft.com/office/drawing/2014/main" id="{C0E4E1FC-2C29-4920-B870-549130D4E94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C71DEC1-7981-4CF3-89D1-8056539B3B9B}"/>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34AC39F3-77BA-4364-85FB-A0AF2CFB09B1}"/>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E7C99FD6-0706-4B1B-9DBC-FA04549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11" y="1319876"/>
            <a:ext cx="4994970" cy="1691753"/>
          </a:xfrm>
          <a:prstGeom prst="rect">
            <a:avLst/>
          </a:prstGeom>
        </p:spPr>
      </p:pic>
      <p:sp>
        <p:nvSpPr>
          <p:cNvPr id="8" name="Title 1">
            <a:extLst>
              <a:ext uri="{FF2B5EF4-FFF2-40B4-BE49-F238E27FC236}">
                <a16:creationId xmlns:a16="http://schemas.microsoft.com/office/drawing/2014/main" id="{73CD5252-77A5-4457-931A-75E318C94515}"/>
              </a:ext>
            </a:extLst>
          </p:cNvPr>
          <p:cNvSpPr txBox="1">
            <a:spLocks/>
          </p:cNvSpPr>
          <p:nvPr/>
        </p:nvSpPr>
        <p:spPr>
          <a:xfrm>
            <a:off x="20422" y="308534"/>
            <a:ext cx="12177401" cy="65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rgbClr val="40308B"/>
                </a:solidFill>
                <a:latin typeface="Franklin Gothic Medium Cond" panose="020B0606030402020204" pitchFamily="34" charset="0"/>
              </a:rPr>
              <a:t>Transforming Channel Program Execution</a:t>
            </a:r>
          </a:p>
        </p:txBody>
      </p:sp>
      <p:sp>
        <p:nvSpPr>
          <p:cNvPr id="12" name="Google Shape;684;p111">
            <a:extLst>
              <a:ext uri="{FF2B5EF4-FFF2-40B4-BE49-F238E27FC236}">
                <a16:creationId xmlns:a16="http://schemas.microsoft.com/office/drawing/2014/main" id="{E023D239-A0FD-416A-A042-FB864D12745B}"/>
              </a:ext>
            </a:extLst>
          </p:cNvPr>
          <p:cNvSpPr/>
          <p:nvPr/>
        </p:nvSpPr>
        <p:spPr>
          <a:xfrm>
            <a:off x="448732" y="3065466"/>
            <a:ext cx="11260667" cy="3322465"/>
          </a:xfrm>
          <a:prstGeom prst="rect">
            <a:avLst/>
          </a:prstGeom>
          <a:solidFill>
            <a:srgbClr val="3A337B">
              <a:alpha val="7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C55DA7D9-6FA1-40EB-BEDD-A4580D3393AD}"/>
              </a:ext>
            </a:extLst>
          </p:cNvPr>
          <p:cNvSpPr txBox="1"/>
          <p:nvPr/>
        </p:nvSpPr>
        <p:spPr>
          <a:xfrm>
            <a:off x="554771" y="3290455"/>
            <a:ext cx="10697028" cy="646331"/>
          </a:xfrm>
          <a:prstGeom prst="rect">
            <a:avLst/>
          </a:prstGeom>
          <a:noFill/>
        </p:spPr>
        <p:txBody>
          <a:bodyPr wrap="square" rtlCol="0">
            <a:spAutoFit/>
          </a:bodyPr>
          <a:lstStyle/>
          <a:p>
            <a:r>
              <a:rPr lang="en-US" sz="3600" b="1" dirty="0">
                <a:solidFill>
                  <a:schemeClr val="bg1"/>
                </a:solidFill>
              </a:rPr>
              <a:t>Why sales teams need “Agile Content” </a:t>
            </a:r>
            <a:endParaRPr lang="en-IE" sz="3600" b="1" dirty="0">
              <a:solidFill>
                <a:schemeClr val="bg1"/>
              </a:solidFill>
              <a:latin typeface="Franklin Gothic Medium Cond" panose="020B0606030402020204" pitchFamily="34" charset="0"/>
              <a:ea typeface="+mj-ea"/>
              <a:cs typeface="+mj-cs"/>
            </a:endParaRPr>
          </a:p>
        </p:txBody>
      </p:sp>
      <p:sp>
        <p:nvSpPr>
          <p:cNvPr id="13" name="TextBox 12">
            <a:extLst>
              <a:ext uri="{FF2B5EF4-FFF2-40B4-BE49-F238E27FC236}">
                <a16:creationId xmlns:a16="http://schemas.microsoft.com/office/drawing/2014/main" id="{994ACD95-3B4E-4DAA-8159-388957352609}"/>
              </a:ext>
            </a:extLst>
          </p:cNvPr>
          <p:cNvSpPr txBox="1"/>
          <p:nvPr/>
        </p:nvSpPr>
        <p:spPr>
          <a:xfrm>
            <a:off x="10396811" y="616374"/>
            <a:ext cx="1527335" cy="338554"/>
          </a:xfrm>
          <a:prstGeom prst="rect">
            <a:avLst/>
          </a:prstGeom>
          <a:noFill/>
        </p:spPr>
        <p:txBody>
          <a:bodyPr wrap="square" rtlCol="0">
            <a:spAutoFit/>
          </a:bodyPr>
          <a:lstStyle/>
          <a:p>
            <a:r>
              <a:rPr lang="en-US" sz="1600" dirty="0">
                <a:solidFill>
                  <a:srgbClr val="40308B"/>
                </a:solidFill>
                <a:latin typeface="Franklin Gothic Medium Cond" panose="020B0606030402020204" pitchFamily="34" charset="0"/>
                <a:ea typeface="+mj-ea"/>
                <a:cs typeface="+mj-cs"/>
              </a:rPr>
              <a:t>23</a:t>
            </a:r>
            <a:r>
              <a:rPr lang="en-US" sz="1600" baseline="30000" dirty="0">
                <a:solidFill>
                  <a:srgbClr val="40308B"/>
                </a:solidFill>
                <a:latin typeface="Franklin Gothic Medium Cond" panose="020B0606030402020204" pitchFamily="34" charset="0"/>
                <a:ea typeface="+mj-ea"/>
                <a:cs typeface="+mj-cs"/>
              </a:rPr>
              <a:t>rd</a:t>
            </a:r>
            <a:r>
              <a:rPr lang="en-US" sz="1600" dirty="0">
                <a:solidFill>
                  <a:srgbClr val="40308B"/>
                </a:solidFill>
                <a:latin typeface="Franklin Gothic Medium Cond" panose="020B0606030402020204" pitchFamily="34" charset="0"/>
                <a:ea typeface="+mj-ea"/>
                <a:cs typeface="+mj-cs"/>
              </a:rPr>
              <a:t> April 2020</a:t>
            </a:r>
            <a:endParaRPr lang="en-IE" sz="1600" dirty="0">
              <a:solidFill>
                <a:srgbClr val="40308B"/>
              </a:solidFill>
              <a:latin typeface="Franklin Gothic Medium Cond" panose="020B0606030402020204" pitchFamily="34" charset="0"/>
              <a:ea typeface="+mj-ea"/>
              <a:cs typeface="+mj-cs"/>
            </a:endParaRPr>
          </a:p>
        </p:txBody>
      </p:sp>
      <p:sp>
        <p:nvSpPr>
          <p:cNvPr id="14" name="Subtitle 2">
            <a:extLst>
              <a:ext uri="{FF2B5EF4-FFF2-40B4-BE49-F238E27FC236}">
                <a16:creationId xmlns:a16="http://schemas.microsoft.com/office/drawing/2014/main" id="{A006BA8E-B530-4B1F-A1A3-476E6C4C9E66}"/>
              </a:ext>
            </a:extLst>
          </p:cNvPr>
          <p:cNvSpPr>
            <a:spLocks noGrp="1"/>
          </p:cNvSpPr>
          <p:nvPr>
            <p:ph type="subTitle" idx="1"/>
          </p:nvPr>
        </p:nvSpPr>
        <p:spPr>
          <a:xfrm>
            <a:off x="1434548" y="4467506"/>
            <a:ext cx="9144000" cy="1297190"/>
          </a:xfrm>
        </p:spPr>
        <p:txBody>
          <a:bodyPr>
            <a:normAutofit lnSpcReduction="10000"/>
          </a:bodyPr>
          <a:lstStyle/>
          <a:p>
            <a:r>
              <a:rPr lang="en-US" dirty="0">
                <a:solidFill>
                  <a:schemeClr val="bg1"/>
                </a:solidFill>
              </a:rPr>
              <a:t>John McArdle</a:t>
            </a:r>
          </a:p>
          <a:p>
            <a:r>
              <a:rPr lang="en-US" dirty="0">
                <a:solidFill>
                  <a:schemeClr val="bg1"/>
                </a:solidFill>
              </a:rPr>
              <a:t>VP Worldwide Sales</a:t>
            </a:r>
          </a:p>
          <a:p>
            <a:r>
              <a:rPr lang="en-US" i="1" dirty="0">
                <a:solidFill>
                  <a:schemeClr val="bg1"/>
                </a:solidFill>
              </a:rPr>
              <a:t>john.mcardle@channelmechanics.com </a:t>
            </a:r>
          </a:p>
          <a:p>
            <a:endParaRPr lang="en-IE" dirty="0">
              <a:solidFill>
                <a:schemeClr val="bg1"/>
              </a:solidFill>
            </a:endParaRPr>
          </a:p>
        </p:txBody>
      </p:sp>
    </p:spTree>
    <p:extLst>
      <p:ext uri="{BB962C8B-B14F-4D97-AF65-F5344CB8AC3E}">
        <p14:creationId xmlns:p14="http://schemas.microsoft.com/office/powerpoint/2010/main" val="3853779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40FD5-5C08-4899-A86E-2CE5F69F840F}"/>
              </a:ext>
            </a:extLst>
          </p:cNvPr>
          <p:cNvSpPr>
            <a:spLocks noGrp="1"/>
          </p:cNvSpPr>
          <p:nvPr>
            <p:ph type="title"/>
          </p:nvPr>
        </p:nvSpPr>
        <p:spPr/>
        <p:txBody>
          <a:bodyPr/>
          <a:lstStyle/>
          <a:p>
            <a:r>
              <a:rPr lang="en-IE" dirty="0"/>
              <a:t>Why do we use Claims in developing content</a:t>
            </a:r>
            <a:endParaRPr lang="en-US" dirty="0"/>
          </a:p>
        </p:txBody>
      </p:sp>
      <p:sp>
        <p:nvSpPr>
          <p:cNvPr id="4" name="Text Placeholder 3">
            <a:extLst>
              <a:ext uri="{FF2B5EF4-FFF2-40B4-BE49-F238E27FC236}">
                <a16:creationId xmlns:a16="http://schemas.microsoft.com/office/drawing/2014/main" id="{C54AD8A9-46DE-475E-AFD2-AE02E51BC1B8}"/>
              </a:ext>
            </a:extLst>
          </p:cNvPr>
          <p:cNvSpPr>
            <a:spLocks noGrp="1"/>
          </p:cNvSpPr>
          <p:nvPr>
            <p:ph type="body" idx="1"/>
          </p:nvPr>
        </p:nvSpPr>
        <p:spPr>
          <a:xfrm>
            <a:off x="609601" y="2191767"/>
            <a:ext cx="6757759" cy="3521200"/>
          </a:xfrm>
        </p:spPr>
        <p:txBody>
          <a:bodyPr/>
          <a:lstStyle/>
          <a:p>
            <a:r>
              <a:rPr lang="en-IE" dirty="0"/>
              <a:t>To create </a:t>
            </a:r>
            <a:r>
              <a:rPr lang="en-IE" sz="3733" dirty="0"/>
              <a:t>context</a:t>
            </a:r>
            <a:endParaRPr lang="en-IE" dirty="0"/>
          </a:p>
          <a:p>
            <a:r>
              <a:rPr lang="en-IE" dirty="0"/>
              <a:t>To bring </a:t>
            </a:r>
            <a:r>
              <a:rPr lang="en-IE" sz="3733" dirty="0"/>
              <a:t>credibility</a:t>
            </a:r>
            <a:endParaRPr lang="en-IE" dirty="0"/>
          </a:p>
          <a:p>
            <a:r>
              <a:rPr lang="en-IE" dirty="0"/>
              <a:t>To show </a:t>
            </a:r>
            <a:r>
              <a:rPr lang="en-IE" sz="3733" dirty="0"/>
              <a:t>relevance</a:t>
            </a:r>
            <a:endParaRPr lang="en-IE" dirty="0"/>
          </a:p>
          <a:p>
            <a:r>
              <a:rPr lang="en-IE" dirty="0"/>
              <a:t>To </a:t>
            </a:r>
            <a:r>
              <a:rPr lang="en-IE" sz="3733" dirty="0"/>
              <a:t>highlight</a:t>
            </a:r>
            <a:r>
              <a:rPr lang="en-IE" dirty="0"/>
              <a:t> a pain point</a:t>
            </a:r>
          </a:p>
          <a:p>
            <a:r>
              <a:rPr lang="en-IE" dirty="0"/>
              <a:t>To </a:t>
            </a:r>
            <a:r>
              <a:rPr lang="en-IE" sz="3733" dirty="0"/>
              <a:t>brag</a:t>
            </a:r>
            <a:endParaRPr lang="en-US" dirty="0"/>
          </a:p>
        </p:txBody>
      </p:sp>
      <p:sp>
        <p:nvSpPr>
          <p:cNvPr id="2" name="Slide Number Placeholder 1">
            <a:extLst>
              <a:ext uri="{FF2B5EF4-FFF2-40B4-BE49-F238E27FC236}">
                <a16:creationId xmlns:a16="http://schemas.microsoft.com/office/drawing/2014/main" id="{8D6A4E77-11AB-4ED4-B812-7828F77B5ED2}"/>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30</a:t>
            </a:fld>
            <a:endParaRPr lang="en" kern="0">
              <a:solidFill>
                <a:srgbClr val="FFFFFF"/>
              </a:solidFill>
            </a:endParaRPr>
          </a:p>
        </p:txBody>
      </p:sp>
      <p:sp>
        <p:nvSpPr>
          <p:cNvPr id="5" name="TextBox 4">
            <a:extLst>
              <a:ext uri="{FF2B5EF4-FFF2-40B4-BE49-F238E27FC236}">
                <a16:creationId xmlns:a16="http://schemas.microsoft.com/office/drawing/2014/main" id="{D0423CFB-9842-44BB-8143-223975A291E2}"/>
              </a:ext>
            </a:extLst>
          </p:cNvPr>
          <p:cNvSpPr txBox="1"/>
          <p:nvPr/>
        </p:nvSpPr>
        <p:spPr>
          <a:xfrm>
            <a:off x="7608917" y="2183687"/>
            <a:ext cx="3491345" cy="4154984"/>
          </a:xfrm>
          <a:prstGeom prst="rect">
            <a:avLst/>
          </a:prstGeom>
          <a:solidFill>
            <a:schemeClr val="accent2"/>
          </a:solidFill>
        </p:spPr>
        <p:txBody>
          <a:bodyPr wrap="square" rtlCol="0">
            <a:spAutoFit/>
          </a:bodyPr>
          <a:lstStyle/>
          <a:p>
            <a:pPr defTabSz="1219170">
              <a:buClr>
                <a:srgbClr val="000000"/>
              </a:buClr>
            </a:pPr>
            <a:r>
              <a:rPr lang="en-IE" sz="2400" kern="0" dirty="0">
                <a:solidFill>
                  <a:srgbClr val="FFFFFF">
                    <a:lumMod val="95000"/>
                  </a:srgbClr>
                </a:solidFill>
                <a:latin typeface="Barlow" panose="020B0604020202020204" charset="0"/>
                <a:cs typeface="Arial"/>
                <a:sym typeface="Arial"/>
              </a:rPr>
              <a:t>Applies equally in:</a:t>
            </a:r>
          </a:p>
          <a:p>
            <a:pPr defTabSz="1219170">
              <a:buClr>
                <a:srgbClr val="000000"/>
              </a:buClr>
            </a:pPr>
            <a:endParaRPr lang="en-IE" sz="2400" kern="0" dirty="0">
              <a:solidFill>
                <a:srgbClr val="FFFFFF">
                  <a:lumMod val="95000"/>
                </a:srgbClr>
              </a:solidFill>
              <a:latin typeface="Barlow" panose="020B0604020202020204" charset="0"/>
              <a:cs typeface="Arial"/>
              <a:sym typeface="Arial"/>
            </a:endParaRP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Web site content</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Printed materials</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Presentations</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Email messaging</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White papers</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Datasheets</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Blogs</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Podcasts</a:t>
            </a:r>
          </a:p>
          <a:p>
            <a:pPr marL="380990" lvl="3" indent="-380990" defTabSz="1219170">
              <a:buClr>
                <a:srgbClr val="000000"/>
              </a:buClr>
              <a:buFont typeface="Arial" panose="020B0604020202020204" pitchFamily="34" charset="0"/>
              <a:buChar char="•"/>
            </a:pPr>
            <a:r>
              <a:rPr lang="en-IE" sz="2400" kern="0" dirty="0">
                <a:solidFill>
                  <a:srgbClr val="FFFFFF">
                    <a:lumMod val="95000"/>
                  </a:srgbClr>
                </a:solidFill>
                <a:latin typeface="Barlow" panose="020B0604020202020204" charset="0"/>
                <a:cs typeface="Arial"/>
                <a:sym typeface="Arial"/>
              </a:rPr>
              <a:t>Etc..</a:t>
            </a:r>
            <a:endParaRPr lang="en-US" sz="2400" kern="0" dirty="0">
              <a:solidFill>
                <a:srgbClr val="FFFFFF">
                  <a:lumMod val="95000"/>
                </a:srgbClr>
              </a:solidFill>
              <a:latin typeface="Barlow" panose="020B0604020202020204" charset="0"/>
              <a:cs typeface="Arial"/>
              <a:sym typeface="Arial"/>
            </a:endParaRPr>
          </a:p>
        </p:txBody>
      </p:sp>
    </p:spTree>
    <p:extLst>
      <p:ext uri="{BB962C8B-B14F-4D97-AF65-F5344CB8AC3E}">
        <p14:creationId xmlns:p14="http://schemas.microsoft.com/office/powerpoint/2010/main" val="335537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1959-A594-43C8-9A23-9DF73003AE28}"/>
              </a:ext>
            </a:extLst>
          </p:cNvPr>
          <p:cNvSpPr>
            <a:spLocks noGrp="1"/>
          </p:cNvSpPr>
          <p:nvPr>
            <p:ph type="title"/>
          </p:nvPr>
        </p:nvSpPr>
        <p:spPr/>
        <p:txBody>
          <a:bodyPr/>
          <a:lstStyle/>
          <a:p>
            <a:r>
              <a:rPr lang="en-IE" dirty="0"/>
              <a:t>Claims Checklist</a:t>
            </a:r>
            <a:endParaRPr lang="en-US" dirty="0"/>
          </a:p>
        </p:txBody>
      </p:sp>
      <p:sp>
        <p:nvSpPr>
          <p:cNvPr id="3" name="Text Placeholder 2">
            <a:extLst>
              <a:ext uri="{FF2B5EF4-FFF2-40B4-BE49-F238E27FC236}">
                <a16:creationId xmlns:a16="http://schemas.microsoft.com/office/drawing/2014/main" id="{9CC0F67C-1EBC-4D90-AA1E-062A2DD40676}"/>
              </a:ext>
            </a:extLst>
          </p:cNvPr>
          <p:cNvSpPr>
            <a:spLocks noGrp="1"/>
          </p:cNvSpPr>
          <p:nvPr>
            <p:ph type="body" idx="1"/>
          </p:nvPr>
        </p:nvSpPr>
        <p:spPr/>
        <p:txBody>
          <a:bodyPr/>
          <a:lstStyle/>
          <a:p>
            <a:r>
              <a:rPr lang="en-IE" sz="2400" dirty="0"/>
              <a:t>Are the claims correct and accurate?</a:t>
            </a:r>
          </a:p>
          <a:p>
            <a:r>
              <a:rPr lang="en-IE" sz="2400" dirty="0"/>
              <a:t>Are they derived from a reliable source?</a:t>
            </a:r>
          </a:p>
          <a:p>
            <a:r>
              <a:rPr lang="en-IE" sz="2400" dirty="0"/>
              <a:t>Are they relevant and representative?</a:t>
            </a:r>
          </a:p>
          <a:p>
            <a:r>
              <a:rPr lang="en-IE" sz="2400" dirty="0"/>
              <a:t>Are they current and up to date?</a:t>
            </a:r>
          </a:p>
          <a:p>
            <a:r>
              <a:rPr lang="en-IE" sz="2400" dirty="0"/>
              <a:t>Are they applicable to your region?</a:t>
            </a:r>
          </a:p>
          <a:p>
            <a:r>
              <a:rPr lang="en-IE" sz="2400" dirty="0"/>
              <a:t>Are there legal concerns?</a:t>
            </a:r>
          </a:p>
          <a:p>
            <a:endParaRPr lang="en-US" sz="2400" dirty="0"/>
          </a:p>
        </p:txBody>
      </p:sp>
      <p:sp>
        <p:nvSpPr>
          <p:cNvPr id="4" name="Slide Number Placeholder 3">
            <a:extLst>
              <a:ext uri="{FF2B5EF4-FFF2-40B4-BE49-F238E27FC236}">
                <a16:creationId xmlns:a16="http://schemas.microsoft.com/office/drawing/2014/main" id="{164D140A-BD3E-4C5E-BC93-FC40925A730B}"/>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31</a:t>
            </a:fld>
            <a:endParaRPr lang="en" kern="0">
              <a:solidFill>
                <a:srgbClr val="FFFFFF"/>
              </a:solidFill>
            </a:endParaRPr>
          </a:p>
        </p:txBody>
      </p:sp>
      <p:sp>
        <p:nvSpPr>
          <p:cNvPr id="5" name="TextBox 4">
            <a:extLst>
              <a:ext uri="{FF2B5EF4-FFF2-40B4-BE49-F238E27FC236}">
                <a16:creationId xmlns:a16="http://schemas.microsoft.com/office/drawing/2014/main" id="{6111721D-0661-4E3D-9310-7021499780E7}"/>
              </a:ext>
            </a:extLst>
          </p:cNvPr>
          <p:cNvSpPr txBox="1"/>
          <p:nvPr/>
        </p:nvSpPr>
        <p:spPr>
          <a:xfrm>
            <a:off x="7114300" y="4955614"/>
            <a:ext cx="2900153" cy="1241622"/>
          </a:xfrm>
          <a:prstGeom prst="rect">
            <a:avLst/>
          </a:prstGeom>
          <a:solidFill>
            <a:schemeClr val="accent1">
              <a:lumMod val="75000"/>
            </a:schemeClr>
          </a:solidFill>
        </p:spPr>
        <p:txBody>
          <a:bodyPr wrap="none" rtlCol="0">
            <a:spAutoFit/>
          </a:bodyPr>
          <a:lstStyle/>
          <a:p>
            <a:pPr defTabSz="1219170">
              <a:buClr>
                <a:srgbClr val="000000"/>
              </a:buClr>
            </a:pPr>
            <a:r>
              <a:rPr lang="en-IE" sz="1867" kern="0" dirty="0">
                <a:solidFill>
                  <a:srgbClr val="FFFFFF">
                    <a:lumMod val="85000"/>
                  </a:srgbClr>
                </a:solidFill>
                <a:latin typeface="Barlow SemiBold" panose="020B0604020202020204" charset="0"/>
                <a:cs typeface="Arial"/>
                <a:sym typeface="Arial"/>
              </a:rPr>
              <a:t>Risks</a:t>
            </a:r>
          </a:p>
          <a:p>
            <a:pPr marL="380990" indent="-380990" defTabSz="1219170">
              <a:buClr>
                <a:srgbClr val="000000"/>
              </a:buClr>
              <a:buFont typeface="Arial" panose="020B0604020202020204" pitchFamily="34" charset="0"/>
              <a:buChar char="•"/>
            </a:pPr>
            <a:r>
              <a:rPr lang="en-IE" sz="1867" kern="0" dirty="0">
                <a:solidFill>
                  <a:srgbClr val="FFFFFF">
                    <a:lumMod val="85000"/>
                  </a:srgbClr>
                </a:solidFill>
                <a:latin typeface="Barlow SemiBold" panose="020B0604020202020204" charset="0"/>
                <a:cs typeface="Arial"/>
                <a:sym typeface="Arial"/>
              </a:rPr>
              <a:t>Credibility</a:t>
            </a:r>
          </a:p>
          <a:p>
            <a:pPr marL="380990" indent="-380990" defTabSz="1219170">
              <a:buClr>
                <a:srgbClr val="000000"/>
              </a:buClr>
              <a:buFont typeface="Arial" panose="020B0604020202020204" pitchFamily="34" charset="0"/>
              <a:buChar char="•"/>
            </a:pPr>
            <a:r>
              <a:rPr lang="en-IE" sz="1867" kern="0" dirty="0">
                <a:solidFill>
                  <a:srgbClr val="FFFFFF">
                    <a:lumMod val="85000"/>
                  </a:srgbClr>
                </a:solidFill>
                <a:latin typeface="Barlow SemiBold" panose="020B0604020202020204" charset="0"/>
                <a:cs typeface="Arial"/>
                <a:sym typeface="Arial"/>
              </a:rPr>
              <a:t>Legal issues</a:t>
            </a:r>
          </a:p>
          <a:p>
            <a:pPr marL="380990" indent="-380990" defTabSz="1219170">
              <a:buClr>
                <a:srgbClr val="000000"/>
              </a:buClr>
              <a:buFont typeface="Arial" panose="020B0604020202020204" pitchFamily="34" charset="0"/>
              <a:buChar char="•"/>
            </a:pPr>
            <a:r>
              <a:rPr lang="en-IE" sz="1867" kern="0" dirty="0">
                <a:solidFill>
                  <a:srgbClr val="FFFFFF">
                    <a:lumMod val="85000"/>
                  </a:srgbClr>
                </a:solidFill>
                <a:latin typeface="Barlow SemiBold" panose="020B0604020202020204" charset="0"/>
                <a:cs typeface="Arial"/>
                <a:sym typeface="Arial"/>
              </a:rPr>
              <a:t>Competitive Leverage</a:t>
            </a:r>
          </a:p>
        </p:txBody>
      </p:sp>
      <p:grpSp>
        <p:nvGrpSpPr>
          <p:cNvPr id="6" name="Google Shape;744;p18">
            <a:extLst>
              <a:ext uri="{FF2B5EF4-FFF2-40B4-BE49-F238E27FC236}">
                <a16:creationId xmlns:a16="http://schemas.microsoft.com/office/drawing/2014/main" id="{472196A9-D84D-46AB-A641-0AE543906B15}"/>
              </a:ext>
            </a:extLst>
          </p:cNvPr>
          <p:cNvGrpSpPr/>
          <p:nvPr/>
        </p:nvGrpSpPr>
        <p:grpSpPr>
          <a:xfrm>
            <a:off x="7599732" y="861311"/>
            <a:ext cx="3600283" cy="3828328"/>
            <a:chOff x="2152750" y="190500"/>
            <a:chExt cx="4293756" cy="4762499"/>
          </a:xfrm>
        </p:grpSpPr>
        <p:sp>
          <p:nvSpPr>
            <p:cNvPr id="7" name="Google Shape;745;p18">
              <a:extLst>
                <a:ext uri="{FF2B5EF4-FFF2-40B4-BE49-F238E27FC236}">
                  <a16:creationId xmlns:a16="http://schemas.microsoft.com/office/drawing/2014/main" id="{EBBA6398-7D1C-4F56-8AE4-D69C6A4A00A4}"/>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 name="Google Shape;746;p18">
              <a:extLst>
                <a:ext uri="{FF2B5EF4-FFF2-40B4-BE49-F238E27FC236}">
                  <a16:creationId xmlns:a16="http://schemas.microsoft.com/office/drawing/2014/main" id="{B8F5A71F-657A-408D-AC36-DCF68FDBFACA}"/>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 name="Google Shape;747;p18">
              <a:extLst>
                <a:ext uri="{FF2B5EF4-FFF2-40B4-BE49-F238E27FC236}">
                  <a16:creationId xmlns:a16="http://schemas.microsoft.com/office/drawing/2014/main" id="{5F787317-B36B-43A0-A2FF-1175E88DF34D}"/>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 name="Google Shape;748;p18">
              <a:extLst>
                <a:ext uri="{FF2B5EF4-FFF2-40B4-BE49-F238E27FC236}">
                  <a16:creationId xmlns:a16="http://schemas.microsoft.com/office/drawing/2014/main" id="{FFBEA5BC-F2F1-4EC8-827F-CA3122C9304F}"/>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 name="Google Shape;749;p18">
              <a:extLst>
                <a:ext uri="{FF2B5EF4-FFF2-40B4-BE49-F238E27FC236}">
                  <a16:creationId xmlns:a16="http://schemas.microsoft.com/office/drawing/2014/main" id="{AD97BCF2-7FB4-46D1-B93E-74147D3A4A61}"/>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 name="Google Shape;750;p18">
              <a:extLst>
                <a:ext uri="{FF2B5EF4-FFF2-40B4-BE49-F238E27FC236}">
                  <a16:creationId xmlns:a16="http://schemas.microsoft.com/office/drawing/2014/main" id="{66735C84-173E-46E2-824A-906B11E5AB39}"/>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 name="Google Shape;751;p18">
              <a:extLst>
                <a:ext uri="{FF2B5EF4-FFF2-40B4-BE49-F238E27FC236}">
                  <a16:creationId xmlns:a16="http://schemas.microsoft.com/office/drawing/2014/main" id="{BCF4D7A7-C903-4290-B68C-E9E91F1CDB0F}"/>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 name="Google Shape;752;p18">
              <a:extLst>
                <a:ext uri="{FF2B5EF4-FFF2-40B4-BE49-F238E27FC236}">
                  <a16:creationId xmlns:a16="http://schemas.microsoft.com/office/drawing/2014/main" id="{B9575FAB-4468-44FE-88C8-1C4A92874752}"/>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 name="Google Shape;753;p18">
              <a:extLst>
                <a:ext uri="{FF2B5EF4-FFF2-40B4-BE49-F238E27FC236}">
                  <a16:creationId xmlns:a16="http://schemas.microsoft.com/office/drawing/2014/main" id="{54EFB444-8909-4262-968A-9C7303B10891}"/>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 name="Google Shape;754;p18">
              <a:extLst>
                <a:ext uri="{FF2B5EF4-FFF2-40B4-BE49-F238E27FC236}">
                  <a16:creationId xmlns:a16="http://schemas.microsoft.com/office/drawing/2014/main" id="{6AF26A69-5F16-48A4-8D81-1750594DB8A0}"/>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 name="Google Shape;755;p18">
              <a:extLst>
                <a:ext uri="{FF2B5EF4-FFF2-40B4-BE49-F238E27FC236}">
                  <a16:creationId xmlns:a16="http://schemas.microsoft.com/office/drawing/2014/main" id="{4C8C8B92-D730-4420-BD65-0C940A193321}"/>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 name="Google Shape;756;p18">
              <a:extLst>
                <a:ext uri="{FF2B5EF4-FFF2-40B4-BE49-F238E27FC236}">
                  <a16:creationId xmlns:a16="http://schemas.microsoft.com/office/drawing/2014/main" id="{F94F061F-A3A5-4F52-AD59-FA28AF83576C}"/>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 name="Google Shape;757;p18">
              <a:extLst>
                <a:ext uri="{FF2B5EF4-FFF2-40B4-BE49-F238E27FC236}">
                  <a16:creationId xmlns:a16="http://schemas.microsoft.com/office/drawing/2014/main" id="{1C1C278B-A797-41E3-B178-A0C798F64502}"/>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 name="Google Shape;758;p18">
              <a:extLst>
                <a:ext uri="{FF2B5EF4-FFF2-40B4-BE49-F238E27FC236}">
                  <a16:creationId xmlns:a16="http://schemas.microsoft.com/office/drawing/2014/main" id="{BCD6AC5E-A435-47F3-97D5-0F688A93FED1}"/>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 name="Google Shape;759;p18">
              <a:extLst>
                <a:ext uri="{FF2B5EF4-FFF2-40B4-BE49-F238E27FC236}">
                  <a16:creationId xmlns:a16="http://schemas.microsoft.com/office/drawing/2014/main" id="{B9537251-0312-45A6-BCA9-083800401888}"/>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 name="Google Shape;760;p18">
              <a:extLst>
                <a:ext uri="{FF2B5EF4-FFF2-40B4-BE49-F238E27FC236}">
                  <a16:creationId xmlns:a16="http://schemas.microsoft.com/office/drawing/2014/main" id="{EB415729-1F55-4564-B9C6-28A9AB2EAC10}"/>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 name="Google Shape;761;p18">
              <a:extLst>
                <a:ext uri="{FF2B5EF4-FFF2-40B4-BE49-F238E27FC236}">
                  <a16:creationId xmlns:a16="http://schemas.microsoft.com/office/drawing/2014/main" id="{22D359B2-6822-47CC-BFE5-644899351610}"/>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 name="Google Shape;762;p18">
              <a:extLst>
                <a:ext uri="{FF2B5EF4-FFF2-40B4-BE49-F238E27FC236}">
                  <a16:creationId xmlns:a16="http://schemas.microsoft.com/office/drawing/2014/main" id="{90370ABA-BAE8-4890-AB20-801CA1534AD7}"/>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 name="Google Shape;763;p18">
              <a:extLst>
                <a:ext uri="{FF2B5EF4-FFF2-40B4-BE49-F238E27FC236}">
                  <a16:creationId xmlns:a16="http://schemas.microsoft.com/office/drawing/2014/main" id="{BAEF4F45-7BF7-4C35-AACB-8C8C51622F7B}"/>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 name="Google Shape;764;p18">
              <a:extLst>
                <a:ext uri="{FF2B5EF4-FFF2-40B4-BE49-F238E27FC236}">
                  <a16:creationId xmlns:a16="http://schemas.microsoft.com/office/drawing/2014/main" id="{2E6F958F-E0B4-42C2-8334-6C11D7ECEEC2}"/>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 name="Google Shape;765;p18">
              <a:extLst>
                <a:ext uri="{FF2B5EF4-FFF2-40B4-BE49-F238E27FC236}">
                  <a16:creationId xmlns:a16="http://schemas.microsoft.com/office/drawing/2014/main" id="{35AA10FE-8113-4CAA-B277-B8840C6F7EB9}"/>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 name="Google Shape;766;p18">
              <a:extLst>
                <a:ext uri="{FF2B5EF4-FFF2-40B4-BE49-F238E27FC236}">
                  <a16:creationId xmlns:a16="http://schemas.microsoft.com/office/drawing/2014/main" id="{41F1E1D2-1AEE-4794-86BD-8EEAFDB84263}"/>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 name="Google Shape;767;p18">
              <a:extLst>
                <a:ext uri="{FF2B5EF4-FFF2-40B4-BE49-F238E27FC236}">
                  <a16:creationId xmlns:a16="http://schemas.microsoft.com/office/drawing/2014/main" id="{73E93780-86AC-4314-8DD2-83010278B9DC}"/>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 name="Google Shape;768;p18">
              <a:extLst>
                <a:ext uri="{FF2B5EF4-FFF2-40B4-BE49-F238E27FC236}">
                  <a16:creationId xmlns:a16="http://schemas.microsoft.com/office/drawing/2014/main" id="{C9ED7FC4-8B9B-4274-84DA-E31237221C4E}"/>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 name="Google Shape;769;p18">
              <a:extLst>
                <a:ext uri="{FF2B5EF4-FFF2-40B4-BE49-F238E27FC236}">
                  <a16:creationId xmlns:a16="http://schemas.microsoft.com/office/drawing/2014/main" id="{C0B9B118-658A-4E6D-8F8D-7A9F04F09A94}"/>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 name="Google Shape;770;p18">
              <a:extLst>
                <a:ext uri="{FF2B5EF4-FFF2-40B4-BE49-F238E27FC236}">
                  <a16:creationId xmlns:a16="http://schemas.microsoft.com/office/drawing/2014/main" id="{A09D9FCD-71B3-485C-A274-1A704D105963}"/>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3" name="Google Shape;771;p18">
              <a:extLst>
                <a:ext uri="{FF2B5EF4-FFF2-40B4-BE49-F238E27FC236}">
                  <a16:creationId xmlns:a16="http://schemas.microsoft.com/office/drawing/2014/main" id="{67099DC0-BCA4-4638-AD0B-324854CE50BB}"/>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4" name="Google Shape;772;p18">
              <a:extLst>
                <a:ext uri="{FF2B5EF4-FFF2-40B4-BE49-F238E27FC236}">
                  <a16:creationId xmlns:a16="http://schemas.microsoft.com/office/drawing/2014/main" id="{968B4F9D-7250-4A1E-9A6A-3566F3D0A0C8}"/>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5" name="Google Shape;773;p18">
              <a:extLst>
                <a:ext uri="{FF2B5EF4-FFF2-40B4-BE49-F238E27FC236}">
                  <a16:creationId xmlns:a16="http://schemas.microsoft.com/office/drawing/2014/main" id="{311CEFE5-7E80-4D87-8791-A06EA1968623}"/>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6" name="Google Shape;774;p18">
              <a:extLst>
                <a:ext uri="{FF2B5EF4-FFF2-40B4-BE49-F238E27FC236}">
                  <a16:creationId xmlns:a16="http://schemas.microsoft.com/office/drawing/2014/main" id="{1C5F8AC0-87B7-48D9-8092-7BB74AA36257}"/>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7" name="Google Shape;775;p18">
              <a:extLst>
                <a:ext uri="{FF2B5EF4-FFF2-40B4-BE49-F238E27FC236}">
                  <a16:creationId xmlns:a16="http://schemas.microsoft.com/office/drawing/2014/main" id="{6B86B3A6-99EC-4352-860A-DFC1C90F627B}"/>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8" name="Google Shape;776;p18">
              <a:extLst>
                <a:ext uri="{FF2B5EF4-FFF2-40B4-BE49-F238E27FC236}">
                  <a16:creationId xmlns:a16="http://schemas.microsoft.com/office/drawing/2014/main" id="{8166584C-2B89-4040-A0CE-39A15F1E8B24}"/>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9" name="Google Shape;777;p18">
              <a:extLst>
                <a:ext uri="{FF2B5EF4-FFF2-40B4-BE49-F238E27FC236}">
                  <a16:creationId xmlns:a16="http://schemas.microsoft.com/office/drawing/2014/main" id="{AFF6A380-6007-4FB1-96BF-AEF80DA248BD}"/>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0" name="Google Shape;778;p18">
              <a:extLst>
                <a:ext uri="{FF2B5EF4-FFF2-40B4-BE49-F238E27FC236}">
                  <a16:creationId xmlns:a16="http://schemas.microsoft.com/office/drawing/2014/main" id="{323298A1-E45E-49FB-AE12-4E041B37194A}"/>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 name="Google Shape;779;p18">
              <a:extLst>
                <a:ext uri="{FF2B5EF4-FFF2-40B4-BE49-F238E27FC236}">
                  <a16:creationId xmlns:a16="http://schemas.microsoft.com/office/drawing/2014/main" id="{A87041E0-30CA-485F-9718-E6A3C30A0138}"/>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 name="Google Shape;780;p18">
              <a:extLst>
                <a:ext uri="{FF2B5EF4-FFF2-40B4-BE49-F238E27FC236}">
                  <a16:creationId xmlns:a16="http://schemas.microsoft.com/office/drawing/2014/main" id="{6CD37089-217A-4FF9-832E-68761431677A}"/>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 name="Google Shape;781;p18">
              <a:extLst>
                <a:ext uri="{FF2B5EF4-FFF2-40B4-BE49-F238E27FC236}">
                  <a16:creationId xmlns:a16="http://schemas.microsoft.com/office/drawing/2014/main" id="{F98C9FC8-7528-4C94-84B4-198B03C1AB48}"/>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 name="Google Shape;782;p18">
              <a:extLst>
                <a:ext uri="{FF2B5EF4-FFF2-40B4-BE49-F238E27FC236}">
                  <a16:creationId xmlns:a16="http://schemas.microsoft.com/office/drawing/2014/main" id="{1A77523D-92A1-4079-866E-6759AD17C9DB}"/>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 name="Google Shape;783;p18">
              <a:extLst>
                <a:ext uri="{FF2B5EF4-FFF2-40B4-BE49-F238E27FC236}">
                  <a16:creationId xmlns:a16="http://schemas.microsoft.com/office/drawing/2014/main" id="{D5DC7CCF-0ADB-497B-B72D-E20D319FC56D}"/>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 name="Google Shape;784;p18">
              <a:extLst>
                <a:ext uri="{FF2B5EF4-FFF2-40B4-BE49-F238E27FC236}">
                  <a16:creationId xmlns:a16="http://schemas.microsoft.com/office/drawing/2014/main" id="{2A7283BE-F8E9-4F91-B6B5-04981BA7B002}"/>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 name="Google Shape;785;p18">
              <a:extLst>
                <a:ext uri="{FF2B5EF4-FFF2-40B4-BE49-F238E27FC236}">
                  <a16:creationId xmlns:a16="http://schemas.microsoft.com/office/drawing/2014/main" id="{F1B69640-0C5F-43D7-8277-EF9C720F354C}"/>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 name="Google Shape;786;p18">
              <a:extLst>
                <a:ext uri="{FF2B5EF4-FFF2-40B4-BE49-F238E27FC236}">
                  <a16:creationId xmlns:a16="http://schemas.microsoft.com/office/drawing/2014/main" id="{1CD4A53E-2B50-4388-8A84-9A3F108EA2AD}"/>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 name="Google Shape;787;p18">
              <a:extLst>
                <a:ext uri="{FF2B5EF4-FFF2-40B4-BE49-F238E27FC236}">
                  <a16:creationId xmlns:a16="http://schemas.microsoft.com/office/drawing/2014/main" id="{361038CE-DCFA-44EC-B5C7-1EA1469F128B}"/>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 name="Google Shape;788;p18">
              <a:extLst>
                <a:ext uri="{FF2B5EF4-FFF2-40B4-BE49-F238E27FC236}">
                  <a16:creationId xmlns:a16="http://schemas.microsoft.com/office/drawing/2014/main" id="{4E538B1E-4C93-44B3-8CC0-BE0418AEE278}"/>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 name="Google Shape;789;p18">
              <a:extLst>
                <a:ext uri="{FF2B5EF4-FFF2-40B4-BE49-F238E27FC236}">
                  <a16:creationId xmlns:a16="http://schemas.microsoft.com/office/drawing/2014/main" id="{0204CFB6-94F8-4664-9B0C-B5723667ADC7}"/>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2" name="Google Shape;790;p18">
              <a:extLst>
                <a:ext uri="{FF2B5EF4-FFF2-40B4-BE49-F238E27FC236}">
                  <a16:creationId xmlns:a16="http://schemas.microsoft.com/office/drawing/2014/main" id="{F18723A1-CBA8-4099-97C0-92D1C4E12E20}"/>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3" name="Google Shape;791;p18">
              <a:extLst>
                <a:ext uri="{FF2B5EF4-FFF2-40B4-BE49-F238E27FC236}">
                  <a16:creationId xmlns:a16="http://schemas.microsoft.com/office/drawing/2014/main" id="{A7BB00B4-CC8A-4E07-87E4-CAD7B274C3AB}"/>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4" name="Google Shape;792;p18">
              <a:extLst>
                <a:ext uri="{FF2B5EF4-FFF2-40B4-BE49-F238E27FC236}">
                  <a16:creationId xmlns:a16="http://schemas.microsoft.com/office/drawing/2014/main" id="{6C0CC20C-8ED7-40E4-9590-5D900DAEB658}"/>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5" name="Google Shape;793;p18">
              <a:extLst>
                <a:ext uri="{FF2B5EF4-FFF2-40B4-BE49-F238E27FC236}">
                  <a16:creationId xmlns:a16="http://schemas.microsoft.com/office/drawing/2014/main" id="{2B8EA0B0-64AD-4E9D-BB71-3183CD77E562}"/>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6" name="Google Shape;794;p18">
              <a:extLst>
                <a:ext uri="{FF2B5EF4-FFF2-40B4-BE49-F238E27FC236}">
                  <a16:creationId xmlns:a16="http://schemas.microsoft.com/office/drawing/2014/main" id="{51FBC701-67C4-4CB6-885B-0A6C6FB38ECD}"/>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7" name="Google Shape;795;p18">
              <a:extLst>
                <a:ext uri="{FF2B5EF4-FFF2-40B4-BE49-F238E27FC236}">
                  <a16:creationId xmlns:a16="http://schemas.microsoft.com/office/drawing/2014/main" id="{18F1B11D-830F-4B64-9A9D-36A10309634C}"/>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8" name="Google Shape;796;p18">
              <a:extLst>
                <a:ext uri="{FF2B5EF4-FFF2-40B4-BE49-F238E27FC236}">
                  <a16:creationId xmlns:a16="http://schemas.microsoft.com/office/drawing/2014/main" id="{8905A3D8-717C-47D5-BD40-59387E719DA7}"/>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9" name="Google Shape;797;p18">
              <a:extLst>
                <a:ext uri="{FF2B5EF4-FFF2-40B4-BE49-F238E27FC236}">
                  <a16:creationId xmlns:a16="http://schemas.microsoft.com/office/drawing/2014/main" id="{799EA283-28CA-41E6-A7DE-3B9E57C734C8}"/>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0" name="Google Shape;798;p18">
              <a:extLst>
                <a:ext uri="{FF2B5EF4-FFF2-40B4-BE49-F238E27FC236}">
                  <a16:creationId xmlns:a16="http://schemas.microsoft.com/office/drawing/2014/main" id="{E776D126-6228-4924-9C7D-44FF418511D4}"/>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1" name="Google Shape;799;p18">
              <a:extLst>
                <a:ext uri="{FF2B5EF4-FFF2-40B4-BE49-F238E27FC236}">
                  <a16:creationId xmlns:a16="http://schemas.microsoft.com/office/drawing/2014/main" id="{30207DCE-FB5E-4E84-BE02-722014449271}"/>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2" name="Google Shape;800;p18">
              <a:extLst>
                <a:ext uri="{FF2B5EF4-FFF2-40B4-BE49-F238E27FC236}">
                  <a16:creationId xmlns:a16="http://schemas.microsoft.com/office/drawing/2014/main" id="{6971B9C4-B769-4180-9C4C-9DFC3CF6435D}"/>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3" name="Google Shape;801;p18">
              <a:extLst>
                <a:ext uri="{FF2B5EF4-FFF2-40B4-BE49-F238E27FC236}">
                  <a16:creationId xmlns:a16="http://schemas.microsoft.com/office/drawing/2014/main" id="{2CE4859D-0ED4-4A96-81AD-B6714FAF341E}"/>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4" name="Google Shape;802;p18">
              <a:extLst>
                <a:ext uri="{FF2B5EF4-FFF2-40B4-BE49-F238E27FC236}">
                  <a16:creationId xmlns:a16="http://schemas.microsoft.com/office/drawing/2014/main" id="{E2B3702B-3614-49FD-9CEC-3EDDC38F26B4}"/>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5" name="Google Shape;803;p18">
              <a:extLst>
                <a:ext uri="{FF2B5EF4-FFF2-40B4-BE49-F238E27FC236}">
                  <a16:creationId xmlns:a16="http://schemas.microsoft.com/office/drawing/2014/main" id="{46FC3936-89D6-494F-BB53-B73D6D38BB23}"/>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6" name="Google Shape;804;p18">
              <a:extLst>
                <a:ext uri="{FF2B5EF4-FFF2-40B4-BE49-F238E27FC236}">
                  <a16:creationId xmlns:a16="http://schemas.microsoft.com/office/drawing/2014/main" id="{D7DEB366-C324-4E9F-8FFB-7BF3270EA83E}"/>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7" name="Google Shape;805;p18">
              <a:extLst>
                <a:ext uri="{FF2B5EF4-FFF2-40B4-BE49-F238E27FC236}">
                  <a16:creationId xmlns:a16="http://schemas.microsoft.com/office/drawing/2014/main" id="{AD0C24D0-E887-45F6-92D7-CCBDFE54B644}"/>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8" name="Google Shape;806;p18">
              <a:extLst>
                <a:ext uri="{FF2B5EF4-FFF2-40B4-BE49-F238E27FC236}">
                  <a16:creationId xmlns:a16="http://schemas.microsoft.com/office/drawing/2014/main" id="{7AE62CF4-DE47-4F06-AD78-F2803FE8913D}"/>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9" name="Google Shape;807;p18">
              <a:extLst>
                <a:ext uri="{FF2B5EF4-FFF2-40B4-BE49-F238E27FC236}">
                  <a16:creationId xmlns:a16="http://schemas.microsoft.com/office/drawing/2014/main" id="{AC8403F7-98CC-4FAD-9C28-6F4703AE3341}"/>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0" name="Google Shape;808;p18">
              <a:extLst>
                <a:ext uri="{FF2B5EF4-FFF2-40B4-BE49-F238E27FC236}">
                  <a16:creationId xmlns:a16="http://schemas.microsoft.com/office/drawing/2014/main" id="{500F5742-179B-4264-BD2E-0F7C250FC7E6}"/>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1" name="Google Shape;809;p18">
              <a:extLst>
                <a:ext uri="{FF2B5EF4-FFF2-40B4-BE49-F238E27FC236}">
                  <a16:creationId xmlns:a16="http://schemas.microsoft.com/office/drawing/2014/main" id="{9AAEB735-BE07-4E2E-8603-A0354EEAF53F}"/>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2" name="Google Shape;810;p18">
              <a:extLst>
                <a:ext uri="{FF2B5EF4-FFF2-40B4-BE49-F238E27FC236}">
                  <a16:creationId xmlns:a16="http://schemas.microsoft.com/office/drawing/2014/main" id="{DEDD5848-D3B5-4528-8F19-53B10D03580E}"/>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3" name="Google Shape;811;p18">
              <a:extLst>
                <a:ext uri="{FF2B5EF4-FFF2-40B4-BE49-F238E27FC236}">
                  <a16:creationId xmlns:a16="http://schemas.microsoft.com/office/drawing/2014/main" id="{0979CBBF-08C3-4975-BDD9-F9057AEBAEBF}"/>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4" name="Google Shape;812;p18">
              <a:extLst>
                <a:ext uri="{FF2B5EF4-FFF2-40B4-BE49-F238E27FC236}">
                  <a16:creationId xmlns:a16="http://schemas.microsoft.com/office/drawing/2014/main" id="{86AED62E-4C8E-4527-81B6-F2002FFD1BAB}"/>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5" name="Google Shape;813;p18">
              <a:extLst>
                <a:ext uri="{FF2B5EF4-FFF2-40B4-BE49-F238E27FC236}">
                  <a16:creationId xmlns:a16="http://schemas.microsoft.com/office/drawing/2014/main" id="{0C7CCBC7-F56B-4544-AEAA-9AA83029694E}"/>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6" name="Google Shape;814;p18">
              <a:extLst>
                <a:ext uri="{FF2B5EF4-FFF2-40B4-BE49-F238E27FC236}">
                  <a16:creationId xmlns:a16="http://schemas.microsoft.com/office/drawing/2014/main" id="{F33EF9BC-4C10-411C-848A-80958D12BB07}"/>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7" name="Google Shape;815;p18">
              <a:extLst>
                <a:ext uri="{FF2B5EF4-FFF2-40B4-BE49-F238E27FC236}">
                  <a16:creationId xmlns:a16="http://schemas.microsoft.com/office/drawing/2014/main" id="{48D2B836-14D3-4818-A917-26EE35AF9A6C}"/>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8" name="Google Shape;816;p18">
              <a:extLst>
                <a:ext uri="{FF2B5EF4-FFF2-40B4-BE49-F238E27FC236}">
                  <a16:creationId xmlns:a16="http://schemas.microsoft.com/office/drawing/2014/main" id="{388DA61C-BD32-4690-9DF7-506C86FE106E}"/>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9" name="Google Shape;817;p18">
              <a:extLst>
                <a:ext uri="{FF2B5EF4-FFF2-40B4-BE49-F238E27FC236}">
                  <a16:creationId xmlns:a16="http://schemas.microsoft.com/office/drawing/2014/main" id="{738A1384-417D-48F1-9DA4-28129124A1AD}"/>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0" name="Google Shape;818;p18">
              <a:extLst>
                <a:ext uri="{FF2B5EF4-FFF2-40B4-BE49-F238E27FC236}">
                  <a16:creationId xmlns:a16="http://schemas.microsoft.com/office/drawing/2014/main" id="{7213BDF4-7152-4D58-8974-7C164442832C}"/>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81" name="Google Shape;819;p18">
              <a:extLst>
                <a:ext uri="{FF2B5EF4-FFF2-40B4-BE49-F238E27FC236}">
                  <a16:creationId xmlns:a16="http://schemas.microsoft.com/office/drawing/2014/main" id="{31079B74-F3CF-440E-84E5-C70CD31D2B33}"/>
                </a:ext>
              </a:extLst>
            </p:cNvPr>
            <p:cNvGrpSpPr/>
            <p:nvPr/>
          </p:nvGrpSpPr>
          <p:grpSpPr>
            <a:xfrm>
              <a:off x="3923682" y="3244965"/>
              <a:ext cx="195764" cy="131404"/>
              <a:chOff x="5733332" y="4102215"/>
              <a:chExt cx="195764" cy="131404"/>
            </a:xfrm>
          </p:grpSpPr>
          <p:sp>
            <p:nvSpPr>
              <p:cNvPr id="106" name="Google Shape;820;p18">
                <a:extLst>
                  <a:ext uri="{FF2B5EF4-FFF2-40B4-BE49-F238E27FC236}">
                    <a16:creationId xmlns:a16="http://schemas.microsoft.com/office/drawing/2014/main" id="{6119509A-59AC-41F7-A46C-EFD2C31C1543}"/>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7" name="Google Shape;821;p18">
                <a:extLst>
                  <a:ext uri="{FF2B5EF4-FFF2-40B4-BE49-F238E27FC236}">
                    <a16:creationId xmlns:a16="http://schemas.microsoft.com/office/drawing/2014/main" id="{FCDB0B76-D012-4B07-99BF-2F817E12F548}"/>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8" name="Google Shape;822;p18">
                <a:extLst>
                  <a:ext uri="{FF2B5EF4-FFF2-40B4-BE49-F238E27FC236}">
                    <a16:creationId xmlns:a16="http://schemas.microsoft.com/office/drawing/2014/main" id="{77B104F0-0924-42ED-94EC-778D08EC8047}"/>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9" name="Google Shape;823;p18">
                <a:extLst>
                  <a:ext uri="{FF2B5EF4-FFF2-40B4-BE49-F238E27FC236}">
                    <a16:creationId xmlns:a16="http://schemas.microsoft.com/office/drawing/2014/main" id="{40A85487-CBA4-4958-A7EF-CAC57E44FF62}"/>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0" name="Google Shape;824;p18">
                <a:extLst>
                  <a:ext uri="{FF2B5EF4-FFF2-40B4-BE49-F238E27FC236}">
                    <a16:creationId xmlns:a16="http://schemas.microsoft.com/office/drawing/2014/main" id="{CDBE6FCD-B2E4-4501-840F-510E0149229E}"/>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1" name="Google Shape;825;p18">
                <a:extLst>
                  <a:ext uri="{FF2B5EF4-FFF2-40B4-BE49-F238E27FC236}">
                    <a16:creationId xmlns:a16="http://schemas.microsoft.com/office/drawing/2014/main" id="{BF069877-1313-4040-A783-1606E407F969}"/>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2" name="Google Shape;826;p18">
                <a:extLst>
                  <a:ext uri="{FF2B5EF4-FFF2-40B4-BE49-F238E27FC236}">
                    <a16:creationId xmlns:a16="http://schemas.microsoft.com/office/drawing/2014/main" id="{5A1E8F39-9295-4865-AFFC-E33F27DAEB4A}"/>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3" name="Google Shape;827;p18">
                <a:extLst>
                  <a:ext uri="{FF2B5EF4-FFF2-40B4-BE49-F238E27FC236}">
                    <a16:creationId xmlns:a16="http://schemas.microsoft.com/office/drawing/2014/main" id="{566DAEBB-1E6A-4037-A496-2A64A32E5AF6}"/>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4" name="Google Shape;828;p18">
                <a:extLst>
                  <a:ext uri="{FF2B5EF4-FFF2-40B4-BE49-F238E27FC236}">
                    <a16:creationId xmlns:a16="http://schemas.microsoft.com/office/drawing/2014/main" id="{212E0698-CF5F-4AD0-B3BC-E5B167E17E1D}"/>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82" name="Google Shape;829;p18">
              <a:extLst>
                <a:ext uri="{FF2B5EF4-FFF2-40B4-BE49-F238E27FC236}">
                  <a16:creationId xmlns:a16="http://schemas.microsoft.com/office/drawing/2014/main" id="{728AD749-6ED3-42DD-9C67-4860DB6BC839}"/>
                </a:ext>
              </a:extLst>
            </p:cNvPr>
            <p:cNvGrpSpPr/>
            <p:nvPr/>
          </p:nvGrpSpPr>
          <p:grpSpPr>
            <a:xfrm flipH="1">
              <a:off x="3829267" y="2465054"/>
              <a:ext cx="683694" cy="518573"/>
              <a:chOff x="6621095" y="1452181"/>
              <a:chExt cx="330894" cy="250785"/>
            </a:xfrm>
          </p:grpSpPr>
          <p:sp>
            <p:nvSpPr>
              <p:cNvPr id="101" name="Google Shape;830;p18">
                <a:extLst>
                  <a:ext uri="{FF2B5EF4-FFF2-40B4-BE49-F238E27FC236}">
                    <a16:creationId xmlns:a16="http://schemas.microsoft.com/office/drawing/2014/main" id="{879EB9A0-7FCC-4BFF-B754-7F463191C8FD}"/>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2" name="Google Shape;831;p18">
                <a:extLst>
                  <a:ext uri="{FF2B5EF4-FFF2-40B4-BE49-F238E27FC236}">
                    <a16:creationId xmlns:a16="http://schemas.microsoft.com/office/drawing/2014/main" id="{B68DF582-4F96-4D4F-ABB0-9F1ED54471D8}"/>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3" name="Google Shape;832;p18">
                <a:extLst>
                  <a:ext uri="{FF2B5EF4-FFF2-40B4-BE49-F238E27FC236}">
                    <a16:creationId xmlns:a16="http://schemas.microsoft.com/office/drawing/2014/main" id="{36B09FB8-5E31-46BC-815D-4B00A7B3ACD0}"/>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4" name="Google Shape;833;p18">
                <a:extLst>
                  <a:ext uri="{FF2B5EF4-FFF2-40B4-BE49-F238E27FC236}">
                    <a16:creationId xmlns:a16="http://schemas.microsoft.com/office/drawing/2014/main" id="{315D4602-71EA-49B4-8EEA-DFA12B1B5E70}"/>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5" name="Google Shape;834;p18">
                <a:extLst>
                  <a:ext uri="{FF2B5EF4-FFF2-40B4-BE49-F238E27FC236}">
                    <a16:creationId xmlns:a16="http://schemas.microsoft.com/office/drawing/2014/main" id="{7043134D-0474-4700-8F98-77A5731D5D80}"/>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83" name="Google Shape;835;p18">
              <a:extLst>
                <a:ext uri="{FF2B5EF4-FFF2-40B4-BE49-F238E27FC236}">
                  <a16:creationId xmlns:a16="http://schemas.microsoft.com/office/drawing/2014/main" id="{D70D50E3-954F-4E94-9976-5F770FAA6E10}"/>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4" name="Google Shape;836;p18">
              <a:extLst>
                <a:ext uri="{FF2B5EF4-FFF2-40B4-BE49-F238E27FC236}">
                  <a16:creationId xmlns:a16="http://schemas.microsoft.com/office/drawing/2014/main" id="{A9ABE1CA-9FE7-49B7-AF64-EC38DB176853}"/>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5" name="Google Shape;837;p18">
              <a:extLst>
                <a:ext uri="{FF2B5EF4-FFF2-40B4-BE49-F238E27FC236}">
                  <a16:creationId xmlns:a16="http://schemas.microsoft.com/office/drawing/2014/main" id="{A48CFDD8-FD49-437A-9D31-51FA30918181}"/>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6" name="Google Shape;838;p18">
              <a:extLst>
                <a:ext uri="{FF2B5EF4-FFF2-40B4-BE49-F238E27FC236}">
                  <a16:creationId xmlns:a16="http://schemas.microsoft.com/office/drawing/2014/main" id="{76DA0206-318B-4E55-B0CE-B31366D8FFB5}"/>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7" name="Google Shape;839;p18">
              <a:extLst>
                <a:ext uri="{FF2B5EF4-FFF2-40B4-BE49-F238E27FC236}">
                  <a16:creationId xmlns:a16="http://schemas.microsoft.com/office/drawing/2014/main" id="{675E6D5C-AC33-4B24-AE23-AD2E7A37D2FF}"/>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8" name="Google Shape;840;p18">
              <a:extLst>
                <a:ext uri="{FF2B5EF4-FFF2-40B4-BE49-F238E27FC236}">
                  <a16:creationId xmlns:a16="http://schemas.microsoft.com/office/drawing/2014/main" id="{5B221F2D-E0B1-4500-95AE-11B09462514D}"/>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9" name="Google Shape;841;p18">
              <a:extLst>
                <a:ext uri="{FF2B5EF4-FFF2-40B4-BE49-F238E27FC236}">
                  <a16:creationId xmlns:a16="http://schemas.microsoft.com/office/drawing/2014/main" id="{309872F0-5278-460A-AEB7-23AE2A99DB39}"/>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0" name="Google Shape;842;p18">
              <a:extLst>
                <a:ext uri="{FF2B5EF4-FFF2-40B4-BE49-F238E27FC236}">
                  <a16:creationId xmlns:a16="http://schemas.microsoft.com/office/drawing/2014/main" id="{675A6EDD-8004-4574-AFCD-217EA398A73C}"/>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1" name="Google Shape;843;p18">
              <a:extLst>
                <a:ext uri="{FF2B5EF4-FFF2-40B4-BE49-F238E27FC236}">
                  <a16:creationId xmlns:a16="http://schemas.microsoft.com/office/drawing/2014/main" id="{D6710FDF-A780-42E1-998A-FD175DAF961A}"/>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2" name="Google Shape;844;p18">
              <a:extLst>
                <a:ext uri="{FF2B5EF4-FFF2-40B4-BE49-F238E27FC236}">
                  <a16:creationId xmlns:a16="http://schemas.microsoft.com/office/drawing/2014/main" id="{BD8F21A3-B0A0-4C34-B674-E87B9B6AEDCC}"/>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3" name="Google Shape;845;p18">
              <a:extLst>
                <a:ext uri="{FF2B5EF4-FFF2-40B4-BE49-F238E27FC236}">
                  <a16:creationId xmlns:a16="http://schemas.microsoft.com/office/drawing/2014/main" id="{E92017E1-C02D-4CB7-B87F-1733A6CC927B}"/>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4" name="Google Shape;846;p18">
              <a:extLst>
                <a:ext uri="{FF2B5EF4-FFF2-40B4-BE49-F238E27FC236}">
                  <a16:creationId xmlns:a16="http://schemas.microsoft.com/office/drawing/2014/main" id="{9BFF9F4D-E896-49E2-8B6B-A1E304DD32B4}"/>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5" name="Google Shape;847;p18">
              <a:extLst>
                <a:ext uri="{FF2B5EF4-FFF2-40B4-BE49-F238E27FC236}">
                  <a16:creationId xmlns:a16="http://schemas.microsoft.com/office/drawing/2014/main" id="{E311E22B-7F7D-44CC-B0F4-F58DE913EF23}"/>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6" name="Google Shape;848;p18">
              <a:extLst>
                <a:ext uri="{FF2B5EF4-FFF2-40B4-BE49-F238E27FC236}">
                  <a16:creationId xmlns:a16="http://schemas.microsoft.com/office/drawing/2014/main" id="{B627EF26-B9B6-466E-B997-952D6D4DE612}"/>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7" name="Google Shape;849;p18">
              <a:extLst>
                <a:ext uri="{FF2B5EF4-FFF2-40B4-BE49-F238E27FC236}">
                  <a16:creationId xmlns:a16="http://schemas.microsoft.com/office/drawing/2014/main" id="{08AC4D7D-A619-4C0C-9FC6-F1CA38F4E265}"/>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8" name="Google Shape;850;p18">
              <a:extLst>
                <a:ext uri="{FF2B5EF4-FFF2-40B4-BE49-F238E27FC236}">
                  <a16:creationId xmlns:a16="http://schemas.microsoft.com/office/drawing/2014/main" id="{3525FD69-97FB-4B79-999B-9FC47889A945}"/>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9" name="Google Shape;851;p18">
              <a:extLst>
                <a:ext uri="{FF2B5EF4-FFF2-40B4-BE49-F238E27FC236}">
                  <a16:creationId xmlns:a16="http://schemas.microsoft.com/office/drawing/2014/main" id="{B3E7870D-AB77-4C60-A42C-B07251D1F88A}"/>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0" name="Google Shape;852;p18">
              <a:extLst>
                <a:ext uri="{FF2B5EF4-FFF2-40B4-BE49-F238E27FC236}">
                  <a16:creationId xmlns:a16="http://schemas.microsoft.com/office/drawing/2014/main" id="{35BB3145-B493-46F4-9721-5A0A769DD084}"/>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85997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E89F-ED66-47B2-957C-8EE3BE674501}"/>
              </a:ext>
            </a:extLst>
          </p:cNvPr>
          <p:cNvSpPr>
            <a:spLocks noGrp="1"/>
          </p:cNvSpPr>
          <p:nvPr>
            <p:ph type="title"/>
          </p:nvPr>
        </p:nvSpPr>
        <p:spPr/>
        <p:txBody>
          <a:bodyPr/>
          <a:lstStyle/>
          <a:p>
            <a:r>
              <a:rPr lang="en-IE" dirty="0"/>
              <a:t>Recommendations</a:t>
            </a:r>
            <a:endParaRPr lang="en-US" dirty="0"/>
          </a:p>
        </p:txBody>
      </p:sp>
      <p:sp>
        <p:nvSpPr>
          <p:cNvPr id="3" name="Text Placeholder 2">
            <a:extLst>
              <a:ext uri="{FF2B5EF4-FFF2-40B4-BE49-F238E27FC236}">
                <a16:creationId xmlns:a16="http://schemas.microsoft.com/office/drawing/2014/main" id="{91FCDB68-EAF9-408E-87DB-AFC5B854B8D2}"/>
              </a:ext>
            </a:extLst>
          </p:cNvPr>
          <p:cNvSpPr>
            <a:spLocks noGrp="1"/>
          </p:cNvSpPr>
          <p:nvPr>
            <p:ph type="body" idx="1"/>
          </p:nvPr>
        </p:nvSpPr>
        <p:spPr/>
        <p:txBody>
          <a:bodyPr/>
          <a:lstStyle/>
          <a:p>
            <a:r>
              <a:rPr lang="en-IE" dirty="0"/>
              <a:t>Review and validate all claims used in content before publication</a:t>
            </a:r>
          </a:p>
          <a:p>
            <a:r>
              <a:rPr lang="en-IE" dirty="0"/>
              <a:t>Ensure all claims are properly attributed with source and date</a:t>
            </a:r>
          </a:p>
          <a:p>
            <a:r>
              <a:rPr lang="en-IE" dirty="0"/>
              <a:t>Choose claims carefully</a:t>
            </a:r>
          </a:p>
          <a:p>
            <a:r>
              <a:rPr lang="en-IE" dirty="0"/>
              <a:t>Use consistently across digital content types</a:t>
            </a:r>
          </a:p>
          <a:p>
            <a:r>
              <a:rPr lang="en-IE" dirty="0"/>
              <a:t>Schedule a review of claims on a regular basis</a:t>
            </a:r>
          </a:p>
          <a:p>
            <a:r>
              <a:rPr lang="en-IE" dirty="0"/>
              <a:t>Pull and revise any content that uses ‘retired’ claims</a:t>
            </a:r>
            <a:endParaRPr lang="en-US" dirty="0"/>
          </a:p>
        </p:txBody>
      </p:sp>
      <p:sp>
        <p:nvSpPr>
          <p:cNvPr id="4" name="Slide Number Placeholder 3">
            <a:extLst>
              <a:ext uri="{FF2B5EF4-FFF2-40B4-BE49-F238E27FC236}">
                <a16:creationId xmlns:a16="http://schemas.microsoft.com/office/drawing/2014/main" id="{D47CFD77-C147-4041-8D04-545DB7021FD4}"/>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32</a:t>
            </a:fld>
            <a:endParaRPr lang="en" kern="0">
              <a:solidFill>
                <a:srgbClr val="FFFFFF"/>
              </a:solidFill>
            </a:endParaRPr>
          </a:p>
        </p:txBody>
      </p:sp>
      <p:grpSp>
        <p:nvGrpSpPr>
          <p:cNvPr id="5" name="Google Shape;597;p17">
            <a:extLst>
              <a:ext uri="{FF2B5EF4-FFF2-40B4-BE49-F238E27FC236}">
                <a16:creationId xmlns:a16="http://schemas.microsoft.com/office/drawing/2014/main" id="{52C58B38-BD24-4BEE-B8C5-85586787E80D}"/>
              </a:ext>
            </a:extLst>
          </p:cNvPr>
          <p:cNvGrpSpPr/>
          <p:nvPr/>
        </p:nvGrpSpPr>
        <p:grpSpPr>
          <a:xfrm>
            <a:off x="7728992" y="2097983"/>
            <a:ext cx="3904651" cy="4185975"/>
            <a:chOff x="2183550" y="65875"/>
            <a:chExt cx="4483981" cy="4807045"/>
          </a:xfrm>
        </p:grpSpPr>
        <p:sp>
          <p:nvSpPr>
            <p:cNvPr id="6" name="Google Shape;598;p17">
              <a:extLst>
                <a:ext uri="{FF2B5EF4-FFF2-40B4-BE49-F238E27FC236}">
                  <a16:creationId xmlns:a16="http://schemas.microsoft.com/office/drawing/2014/main" id="{43B01498-800B-4601-928B-72E255A892FB}"/>
                </a:ext>
              </a:extLst>
            </p:cNvPr>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 name="Google Shape;599;p17">
              <a:extLst>
                <a:ext uri="{FF2B5EF4-FFF2-40B4-BE49-F238E27FC236}">
                  <a16:creationId xmlns:a16="http://schemas.microsoft.com/office/drawing/2014/main" id="{9D08423D-7D98-42AE-B2D3-4BF87AC66C25}"/>
                </a:ext>
              </a:extLst>
            </p:cNvPr>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 name="Google Shape;600;p17">
              <a:extLst>
                <a:ext uri="{FF2B5EF4-FFF2-40B4-BE49-F238E27FC236}">
                  <a16:creationId xmlns:a16="http://schemas.microsoft.com/office/drawing/2014/main" id="{7DAD6B88-3339-45E5-BB72-06F164C843EA}"/>
                </a:ext>
              </a:extLst>
            </p:cNvPr>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 name="Google Shape;601;p17">
              <a:extLst>
                <a:ext uri="{FF2B5EF4-FFF2-40B4-BE49-F238E27FC236}">
                  <a16:creationId xmlns:a16="http://schemas.microsoft.com/office/drawing/2014/main" id="{BF7C3360-61FD-4968-8BD7-F8E52F5D3725}"/>
                </a:ext>
              </a:extLst>
            </p:cNvPr>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 name="Google Shape;602;p17">
              <a:extLst>
                <a:ext uri="{FF2B5EF4-FFF2-40B4-BE49-F238E27FC236}">
                  <a16:creationId xmlns:a16="http://schemas.microsoft.com/office/drawing/2014/main" id="{C07F1AF8-7516-4E29-8200-71F8189ED717}"/>
                </a:ext>
              </a:extLst>
            </p:cNvPr>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 name="Google Shape;603;p17">
              <a:extLst>
                <a:ext uri="{FF2B5EF4-FFF2-40B4-BE49-F238E27FC236}">
                  <a16:creationId xmlns:a16="http://schemas.microsoft.com/office/drawing/2014/main" id="{CD16B375-05FD-4F3D-A840-3D61A69D90BE}"/>
                </a:ext>
              </a:extLst>
            </p:cNvPr>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 name="Google Shape;604;p17">
              <a:extLst>
                <a:ext uri="{FF2B5EF4-FFF2-40B4-BE49-F238E27FC236}">
                  <a16:creationId xmlns:a16="http://schemas.microsoft.com/office/drawing/2014/main" id="{05A4BFE4-87BD-4271-A4BA-5078E413BA1D}"/>
                </a:ext>
              </a:extLst>
            </p:cNvPr>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 name="Google Shape;605;p17">
              <a:extLst>
                <a:ext uri="{FF2B5EF4-FFF2-40B4-BE49-F238E27FC236}">
                  <a16:creationId xmlns:a16="http://schemas.microsoft.com/office/drawing/2014/main" id="{A0014CAA-2845-43AC-B642-68B490C57F21}"/>
                </a:ext>
              </a:extLst>
            </p:cNvPr>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 name="Google Shape;606;p17">
              <a:extLst>
                <a:ext uri="{FF2B5EF4-FFF2-40B4-BE49-F238E27FC236}">
                  <a16:creationId xmlns:a16="http://schemas.microsoft.com/office/drawing/2014/main" id="{2E67DD8E-490F-4BE5-9CB1-1CB596E4A5D2}"/>
                </a:ext>
              </a:extLst>
            </p:cNvPr>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 name="Google Shape;607;p17">
              <a:extLst>
                <a:ext uri="{FF2B5EF4-FFF2-40B4-BE49-F238E27FC236}">
                  <a16:creationId xmlns:a16="http://schemas.microsoft.com/office/drawing/2014/main" id="{8F2DA964-F733-4AF7-ADDA-2A0B8E0B5E58}"/>
                </a:ext>
              </a:extLst>
            </p:cNvPr>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 name="Google Shape;608;p17">
              <a:extLst>
                <a:ext uri="{FF2B5EF4-FFF2-40B4-BE49-F238E27FC236}">
                  <a16:creationId xmlns:a16="http://schemas.microsoft.com/office/drawing/2014/main" id="{3D990440-EED0-4E77-A615-F974282A27D9}"/>
                </a:ext>
              </a:extLst>
            </p:cNvPr>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 name="Google Shape;609;p17">
              <a:extLst>
                <a:ext uri="{FF2B5EF4-FFF2-40B4-BE49-F238E27FC236}">
                  <a16:creationId xmlns:a16="http://schemas.microsoft.com/office/drawing/2014/main" id="{7D92134B-AD6A-4099-9C54-A97D684890B3}"/>
                </a:ext>
              </a:extLst>
            </p:cNvPr>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 name="Google Shape;610;p17">
              <a:extLst>
                <a:ext uri="{FF2B5EF4-FFF2-40B4-BE49-F238E27FC236}">
                  <a16:creationId xmlns:a16="http://schemas.microsoft.com/office/drawing/2014/main" id="{827B9203-2351-445C-AA10-B87204A18E44}"/>
                </a:ext>
              </a:extLst>
            </p:cNvPr>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 name="Google Shape;611;p17">
              <a:extLst>
                <a:ext uri="{FF2B5EF4-FFF2-40B4-BE49-F238E27FC236}">
                  <a16:creationId xmlns:a16="http://schemas.microsoft.com/office/drawing/2014/main" id="{80B852D0-3014-47BC-AEAE-0257E8FE0980}"/>
                </a:ext>
              </a:extLst>
            </p:cNvPr>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 name="Google Shape;612;p17">
              <a:extLst>
                <a:ext uri="{FF2B5EF4-FFF2-40B4-BE49-F238E27FC236}">
                  <a16:creationId xmlns:a16="http://schemas.microsoft.com/office/drawing/2014/main" id="{3437A855-7A6F-48B4-8B7C-32D6BD647449}"/>
                </a:ext>
              </a:extLst>
            </p:cNvPr>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 name="Google Shape;613;p17">
              <a:extLst>
                <a:ext uri="{FF2B5EF4-FFF2-40B4-BE49-F238E27FC236}">
                  <a16:creationId xmlns:a16="http://schemas.microsoft.com/office/drawing/2014/main" id="{828657D5-5DA2-4171-904D-9CD3E4CD728D}"/>
                </a:ext>
              </a:extLst>
            </p:cNvPr>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 name="Google Shape;614;p17">
              <a:extLst>
                <a:ext uri="{FF2B5EF4-FFF2-40B4-BE49-F238E27FC236}">
                  <a16:creationId xmlns:a16="http://schemas.microsoft.com/office/drawing/2014/main" id="{D736C607-3677-4BED-92B2-FB1FED8A31C4}"/>
                </a:ext>
              </a:extLst>
            </p:cNvPr>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 name="Google Shape;615;p17">
              <a:extLst>
                <a:ext uri="{FF2B5EF4-FFF2-40B4-BE49-F238E27FC236}">
                  <a16:creationId xmlns:a16="http://schemas.microsoft.com/office/drawing/2014/main" id="{CDF8F427-DA5F-4B2D-AFDE-30B95C48B8E7}"/>
                </a:ext>
              </a:extLst>
            </p:cNvPr>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 name="Google Shape;616;p17">
              <a:extLst>
                <a:ext uri="{FF2B5EF4-FFF2-40B4-BE49-F238E27FC236}">
                  <a16:creationId xmlns:a16="http://schemas.microsoft.com/office/drawing/2014/main" id="{2963BC9A-CB04-4722-B7E4-BE3EB29E9844}"/>
                </a:ext>
              </a:extLst>
            </p:cNvPr>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 name="Google Shape;617;p17">
              <a:extLst>
                <a:ext uri="{FF2B5EF4-FFF2-40B4-BE49-F238E27FC236}">
                  <a16:creationId xmlns:a16="http://schemas.microsoft.com/office/drawing/2014/main" id="{16594C39-B07B-421F-91C0-59867914BE00}"/>
                </a:ext>
              </a:extLst>
            </p:cNvPr>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 name="Google Shape;618;p17">
              <a:extLst>
                <a:ext uri="{FF2B5EF4-FFF2-40B4-BE49-F238E27FC236}">
                  <a16:creationId xmlns:a16="http://schemas.microsoft.com/office/drawing/2014/main" id="{624AC115-38FA-45A8-B4D2-303C8C81EBAB}"/>
                </a:ext>
              </a:extLst>
            </p:cNvPr>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 name="Google Shape;619;p17">
              <a:extLst>
                <a:ext uri="{FF2B5EF4-FFF2-40B4-BE49-F238E27FC236}">
                  <a16:creationId xmlns:a16="http://schemas.microsoft.com/office/drawing/2014/main" id="{20972BD8-3053-41B8-82A7-F7F88A8D43FC}"/>
                </a:ext>
              </a:extLst>
            </p:cNvPr>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28" name="Google Shape;620;p17">
              <a:extLst>
                <a:ext uri="{FF2B5EF4-FFF2-40B4-BE49-F238E27FC236}">
                  <a16:creationId xmlns:a16="http://schemas.microsoft.com/office/drawing/2014/main" id="{21980A27-C752-489C-9B89-D396E531610B}"/>
                </a:ext>
              </a:extLst>
            </p:cNvPr>
            <p:cNvGrpSpPr/>
            <p:nvPr/>
          </p:nvGrpSpPr>
          <p:grpSpPr>
            <a:xfrm>
              <a:off x="2428704" y="3970322"/>
              <a:ext cx="350131" cy="370523"/>
              <a:chOff x="4512354" y="4952197"/>
              <a:chExt cx="350131" cy="370523"/>
            </a:xfrm>
          </p:grpSpPr>
          <p:grpSp>
            <p:nvGrpSpPr>
              <p:cNvPr id="64" name="Google Shape;621;p17">
                <a:extLst>
                  <a:ext uri="{FF2B5EF4-FFF2-40B4-BE49-F238E27FC236}">
                    <a16:creationId xmlns:a16="http://schemas.microsoft.com/office/drawing/2014/main" id="{CDB00D3E-5DE7-47BA-BC32-6A36FB899E47}"/>
                  </a:ext>
                </a:extLst>
              </p:cNvPr>
              <p:cNvGrpSpPr/>
              <p:nvPr/>
            </p:nvGrpSpPr>
            <p:grpSpPr>
              <a:xfrm>
                <a:off x="4512354" y="5116449"/>
                <a:ext cx="343196" cy="206271"/>
                <a:chOff x="4512354" y="5116449"/>
                <a:chExt cx="343196" cy="206271"/>
              </a:xfrm>
            </p:grpSpPr>
            <p:sp>
              <p:nvSpPr>
                <p:cNvPr id="75" name="Google Shape;622;p17">
                  <a:extLst>
                    <a:ext uri="{FF2B5EF4-FFF2-40B4-BE49-F238E27FC236}">
                      <a16:creationId xmlns:a16="http://schemas.microsoft.com/office/drawing/2014/main" id="{FF928229-22AA-4DBE-B1FD-749795889201}"/>
                    </a:ext>
                  </a:extLst>
                </p:cNvPr>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6" name="Google Shape;623;p17">
                  <a:extLst>
                    <a:ext uri="{FF2B5EF4-FFF2-40B4-BE49-F238E27FC236}">
                      <a16:creationId xmlns:a16="http://schemas.microsoft.com/office/drawing/2014/main" id="{03E0FF23-9E4B-4EA2-9EAA-CA7204714923}"/>
                    </a:ext>
                  </a:extLst>
                </p:cNvPr>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7" name="Google Shape;624;p17">
                  <a:extLst>
                    <a:ext uri="{FF2B5EF4-FFF2-40B4-BE49-F238E27FC236}">
                      <a16:creationId xmlns:a16="http://schemas.microsoft.com/office/drawing/2014/main" id="{63BCB180-E62F-453D-8094-35971DD47D8D}"/>
                    </a:ext>
                  </a:extLst>
                </p:cNvPr>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78" name="Google Shape;625;p17">
                  <a:extLst>
                    <a:ext uri="{FF2B5EF4-FFF2-40B4-BE49-F238E27FC236}">
                      <a16:creationId xmlns:a16="http://schemas.microsoft.com/office/drawing/2014/main" id="{BAA39085-1C74-4321-AEB1-AE20D8363D30}"/>
                    </a:ext>
                  </a:extLst>
                </p:cNvPr>
                <p:cNvGrpSpPr/>
                <p:nvPr/>
              </p:nvGrpSpPr>
              <p:grpSpPr>
                <a:xfrm>
                  <a:off x="4592868" y="5212556"/>
                  <a:ext cx="96807" cy="56007"/>
                  <a:chOff x="4592868" y="5212556"/>
                  <a:chExt cx="96807" cy="56007"/>
                </a:xfrm>
              </p:grpSpPr>
              <p:sp>
                <p:nvSpPr>
                  <p:cNvPr id="143" name="Google Shape;626;p17">
                    <a:extLst>
                      <a:ext uri="{FF2B5EF4-FFF2-40B4-BE49-F238E27FC236}">
                        <a16:creationId xmlns:a16="http://schemas.microsoft.com/office/drawing/2014/main" id="{BC3913B2-DF2C-4B3C-9426-DF94A17AAD27}"/>
                      </a:ext>
                    </a:extLst>
                  </p:cNvPr>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4" name="Google Shape;627;p17">
                    <a:extLst>
                      <a:ext uri="{FF2B5EF4-FFF2-40B4-BE49-F238E27FC236}">
                        <a16:creationId xmlns:a16="http://schemas.microsoft.com/office/drawing/2014/main" id="{F6584717-2782-413B-8D07-F9CF1189E77E}"/>
                      </a:ext>
                    </a:extLst>
                  </p:cNvPr>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79" name="Google Shape;628;p17">
                  <a:extLst>
                    <a:ext uri="{FF2B5EF4-FFF2-40B4-BE49-F238E27FC236}">
                      <a16:creationId xmlns:a16="http://schemas.microsoft.com/office/drawing/2014/main" id="{5CAEE4F5-18EB-40C1-9D1B-FE4A11A4BEDD}"/>
                    </a:ext>
                  </a:extLst>
                </p:cNvPr>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0" name="Google Shape;629;p17">
                  <a:extLst>
                    <a:ext uri="{FF2B5EF4-FFF2-40B4-BE49-F238E27FC236}">
                      <a16:creationId xmlns:a16="http://schemas.microsoft.com/office/drawing/2014/main" id="{13FAAD2D-8A42-412F-A0D5-73CE8C893390}"/>
                    </a:ext>
                  </a:extLst>
                </p:cNvPr>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1" name="Google Shape;630;p17">
                  <a:extLst>
                    <a:ext uri="{FF2B5EF4-FFF2-40B4-BE49-F238E27FC236}">
                      <a16:creationId xmlns:a16="http://schemas.microsoft.com/office/drawing/2014/main" id="{E9A0C69D-6AD3-4F5A-82E8-267A0756DB0F}"/>
                    </a:ext>
                  </a:extLst>
                </p:cNvPr>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2" name="Google Shape;631;p17">
                  <a:extLst>
                    <a:ext uri="{FF2B5EF4-FFF2-40B4-BE49-F238E27FC236}">
                      <a16:creationId xmlns:a16="http://schemas.microsoft.com/office/drawing/2014/main" id="{815A8F78-627E-447B-85F6-DE310F95B715}"/>
                    </a:ext>
                  </a:extLst>
                </p:cNvPr>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3" name="Google Shape;632;p17">
                  <a:extLst>
                    <a:ext uri="{FF2B5EF4-FFF2-40B4-BE49-F238E27FC236}">
                      <a16:creationId xmlns:a16="http://schemas.microsoft.com/office/drawing/2014/main" id="{C0035086-7591-4290-8EB8-3CE760ABD365}"/>
                    </a:ext>
                  </a:extLst>
                </p:cNvPr>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4" name="Google Shape;633;p17">
                  <a:extLst>
                    <a:ext uri="{FF2B5EF4-FFF2-40B4-BE49-F238E27FC236}">
                      <a16:creationId xmlns:a16="http://schemas.microsoft.com/office/drawing/2014/main" id="{64824206-1C38-4F92-89DC-EF1F536D1E58}"/>
                    </a:ext>
                  </a:extLst>
                </p:cNvPr>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5" name="Google Shape;634;p17">
                  <a:extLst>
                    <a:ext uri="{FF2B5EF4-FFF2-40B4-BE49-F238E27FC236}">
                      <a16:creationId xmlns:a16="http://schemas.microsoft.com/office/drawing/2014/main" id="{6808A161-72D2-4A64-B635-65E34644AB5C}"/>
                    </a:ext>
                  </a:extLst>
                </p:cNvPr>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6" name="Google Shape;635;p17">
                  <a:extLst>
                    <a:ext uri="{FF2B5EF4-FFF2-40B4-BE49-F238E27FC236}">
                      <a16:creationId xmlns:a16="http://schemas.microsoft.com/office/drawing/2014/main" id="{066B5997-B534-4A1F-BD96-7CD41E359841}"/>
                    </a:ext>
                  </a:extLst>
                </p:cNvPr>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7" name="Google Shape;636;p17">
                  <a:extLst>
                    <a:ext uri="{FF2B5EF4-FFF2-40B4-BE49-F238E27FC236}">
                      <a16:creationId xmlns:a16="http://schemas.microsoft.com/office/drawing/2014/main" id="{C92A198E-666A-46AB-BCC6-BE9ED3BDD470}"/>
                    </a:ext>
                  </a:extLst>
                </p:cNvPr>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8" name="Google Shape;637;p17">
                  <a:extLst>
                    <a:ext uri="{FF2B5EF4-FFF2-40B4-BE49-F238E27FC236}">
                      <a16:creationId xmlns:a16="http://schemas.microsoft.com/office/drawing/2014/main" id="{C9CE2A4F-9E42-4F42-84C9-1FAC060C0CE8}"/>
                    </a:ext>
                  </a:extLst>
                </p:cNvPr>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9" name="Google Shape;638;p17">
                  <a:extLst>
                    <a:ext uri="{FF2B5EF4-FFF2-40B4-BE49-F238E27FC236}">
                      <a16:creationId xmlns:a16="http://schemas.microsoft.com/office/drawing/2014/main" id="{CB0E2D21-4AC7-4D03-B95A-2496DA159855}"/>
                    </a:ext>
                  </a:extLst>
                </p:cNvPr>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0" name="Google Shape;639;p17">
                  <a:extLst>
                    <a:ext uri="{FF2B5EF4-FFF2-40B4-BE49-F238E27FC236}">
                      <a16:creationId xmlns:a16="http://schemas.microsoft.com/office/drawing/2014/main" id="{77A2924F-1968-4EAA-9A3C-E03794569BEB}"/>
                    </a:ext>
                  </a:extLst>
                </p:cNvPr>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1" name="Google Shape;640;p17">
                  <a:extLst>
                    <a:ext uri="{FF2B5EF4-FFF2-40B4-BE49-F238E27FC236}">
                      <a16:creationId xmlns:a16="http://schemas.microsoft.com/office/drawing/2014/main" id="{2C9064C7-DC55-4CC0-9CFE-AE6C7414A8BA}"/>
                    </a:ext>
                  </a:extLst>
                </p:cNvPr>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2" name="Google Shape;641;p17">
                  <a:extLst>
                    <a:ext uri="{FF2B5EF4-FFF2-40B4-BE49-F238E27FC236}">
                      <a16:creationId xmlns:a16="http://schemas.microsoft.com/office/drawing/2014/main" id="{FCE65F40-2523-402E-98FD-7BA9DB331A30}"/>
                    </a:ext>
                  </a:extLst>
                </p:cNvPr>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3" name="Google Shape;642;p17">
                  <a:extLst>
                    <a:ext uri="{FF2B5EF4-FFF2-40B4-BE49-F238E27FC236}">
                      <a16:creationId xmlns:a16="http://schemas.microsoft.com/office/drawing/2014/main" id="{5A57ED50-B350-49D5-8DF4-3E839E4E989F}"/>
                    </a:ext>
                  </a:extLst>
                </p:cNvPr>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4" name="Google Shape;643;p17">
                  <a:extLst>
                    <a:ext uri="{FF2B5EF4-FFF2-40B4-BE49-F238E27FC236}">
                      <a16:creationId xmlns:a16="http://schemas.microsoft.com/office/drawing/2014/main" id="{97B840B1-4998-4284-B394-DE7BC5E7A308}"/>
                    </a:ext>
                  </a:extLst>
                </p:cNvPr>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5" name="Google Shape;644;p17">
                  <a:extLst>
                    <a:ext uri="{FF2B5EF4-FFF2-40B4-BE49-F238E27FC236}">
                      <a16:creationId xmlns:a16="http://schemas.microsoft.com/office/drawing/2014/main" id="{293051AC-CAC5-4EDE-B32B-8C9D64A25219}"/>
                    </a:ext>
                  </a:extLst>
                </p:cNvPr>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6" name="Google Shape;645;p17">
                  <a:extLst>
                    <a:ext uri="{FF2B5EF4-FFF2-40B4-BE49-F238E27FC236}">
                      <a16:creationId xmlns:a16="http://schemas.microsoft.com/office/drawing/2014/main" id="{F064CCBD-1062-4932-AC19-D5359D99D091}"/>
                    </a:ext>
                  </a:extLst>
                </p:cNvPr>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7" name="Google Shape;646;p17">
                  <a:extLst>
                    <a:ext uri="{FF2B5EF4-FFF2-40B4-BE49-F238E27FC236}">
                      <a16:creationId xmlns:a16="http://schemas.microsoft.com/office/drawing/2014/main" id="{B2D2D987-5707-488F-ADC6-80A05AFECC4F}"/>
                    </a:ext>
                  </a:extLst>
                </p:cNvPr>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8" name="Google Shape;647;p17">
                  <a:extLst>
                    <a:ext uri="{FF2B5EF4-FFF2-40B4-BE49-F238E27FC236}">
                      <a16:creationId xmlns:a16="http://schemas.microsoft.com/office/drawing/2014/main" id="{817782D6-5DAC-4D51-BCF9-581559385414}"/>
                    </a:ext>
                  </a:extLst>
                </p:cNvPr>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9" name="Google Shape;648;p17">
                  <a:extLst>
                    <a:ext uri="{FF2B5EF4-FFF2-40B4-BE49-F238E27FC236}">
                      <a16:creationId xmlns:a16="http://schemas.microsoft.com/office/drawing/2014/main" id="{D061FAC4-009D-4BC6-8F1A-075B21F1B7C8}"/>
                    </a:ext>
                  </a:extLst>
                </p:cNvPr>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0" name="Google Shape;649;p17">
                  <a:extLst>
                    <a:ext uri="{FF2B5EF4-FFF2-40B4-BE49-F238E27FC236}">
                      <a16:creationId xmlns:a16="http://schemas.microsoft.com/office/drawing/2014/main" id="{9200BDCF-652A-4FAC-B4B0-79C0014CD43D}"/>
                    </a:ext>
                  </a:extLst>
                </p:cNvPr>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1" name="Google Shape;650;p17">
                  <a:extLst>
                    <a:ext uri="{FF2B5EF4-FFF2-40B4-BE49-F238E27FC236}">
                      <a16:creationId xmlns:a16="http://schemas.microsoft.com/office/drawing/2014/main" id="{6C3FC94C-A4E5-4CAB-9B34-8500728748FC}"/>
                    </a:ext>
                  </a:extLst>
                </p:cNvPr>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2" name="Google Shape;651;p17">
                  <a:extLst>
                    <a:ext uri="{FF2B5EF4-FFF2-40B4-BE49-F238E27FC236}">
                      <a16:creationId xmlns:a16="http://schemas.microsoft.com/office/drawing/2014/main" id="{2715FE4A-8715-4C76-9176-5F07B110F7EF}"/>
                    </a:ext>
                  </a:extLst>
                </p:cNvPr>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3" name="Google Shape;652;p17">
                  <a:extLst>
                    <a:ext uri="{FF2B5EF4-FFF2-40B4-BE49-F238E27FC236}">
                      <a16:creationId xmlns:a16="http://schemas.microsoft.com/office/drawing/2014/main" id="{F31B5DD3-9994-4426-9525-C7DBFF021BEF}"/>
                    </a:ext>
                  </a:extLst>
                </p:cNvPr>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4" name="Google Shape;653;p17">
                  <a:extLst>
                    <a:ext uri="{FF2B5EF4-FFF2-40B4-BE49-F238E27FC236}">
                      <a16:creationId xmlns:a16="http://schemas.microsoft.com/office/drawing/2014/main" id="{2387085A-A689-408F-9397-572AA5FB3FEB}"/>
                    </a:ext>
                  </a:extLst>
                </p:cNvPr>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5" name="Google Shape;654;p17">
                  <a:extLst>
                    <a:ext uri="{FF2B5EF4-FFF2-40B4-BE49-F238E27FC236}">
                      <a16:creationId xmlns:a16="http://schemas.microsoft.com/office/drawing/2014/main" id="{D0F97993-0F9B-40CB-86E2-663DE927F172}"/>
                    </a:ext>
                  </a:extLst>
                </p:cNvPr>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6" name="Google Shape;655;p17">
                  <a:extLst>
                    <a:ext uri="{FF2B5EF4-FFF2-40B4-BE49-F238E27FC236}">
                      <a16:creationId xmlns:a16="http://schemas.microsoft.com/office/drawing/2014/main" id="{53929DB8-7C1E-404F-9824-8085844AB320}"/>
                    </a:ext>
                  </a:extLst>
                </p:cNvPr>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7" name="Google Shape;656;p17">
                  <a:extLst>
                    <a:ext uri="{FF2B5EF4-FFF2-40B4-BE49-F238E27FC236}">
                      <a16:creationId xmlns:a16="http://schemas.microsoft.com/office/drawing/2014/main" id="{C9D2642C-49C2-46C1-9C89-880464E71F7F}"/>
                    </a:ext>
                  </a:extLst>
                </p:cNvPr>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8" name="Google Shape;657;p17">
                  <a:extLst>
                    <a:ext uri="{FF2B5EF4-FFF2-40B4-BE49-F238E27FC236}">
                      <a16:creationId xmlns:a16="http://schemas.microsoft.com/office/drawing/2014/main" id="{DFDA47CD-F7FA-44D0-907C-94DA4917178E}"/>
                    </a:ext>
                  </a:extLst>
                </p:cNvPr>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9" name="Google Shape;658;p17">
                  <a:extLst>
                    <a:ext uri="{FF2B5EF4-FFF2-40B4-BE49-F238E27FC236}">
                      <a16:creationId xmlns:a16="http://schemas.microsoft.com/office/drawing/2014/main" id="{90C2007C-BFBA-41E7-B7FE-D31DF3568F1C}"/>
                    </a:ext>
                  </a:extLst>
                </p:cNvPr>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0" name="Google Shape;659;p17">
                  <a:extLst>
                    <a:ext uri="{FF2B5EF4-FFF2-40B4-BE49-F238E27FC236}">
                      <a16:creationId xmlns:a16="http://schemas.microsoft.com/office/drawing/2014/main" id="{335014D2-F1B8-4440-B0E8-5B61DBE86DAA}"/>
                    </a:ext>
                  </a:extLst>
                </p:cNvPr>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1" name="Google Shape;660;p17">
                  <a:extLst>
                    <a:ext uri="{FF2B5EF4-FFF2-40B4-BE49-F238E27FC236}">
                      <a16:creationId xmlns:a16="http://schemas.microsoft.com/office/drawing/2014/main" id="{FC36E83A-B64E-4FDB-A93F-06FF3DCB47AC}"/>
                    </a:ext>
                  </a:extLst>
                </p:cNvPr>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2" name="Google Shape;661;p17">
                  <a:extLst>
                    <a:ext uri="{FF2B5EF4-FFF2-40B4-BE49-F238E27FC236}">
                      <a16:creationId xmlns:a16="http://schemas.microsoft.com/office/drawing/2014/main" id="{9C65AEB8-7592-447A-A029-8C6488AD27F2}"/>
                    </a:ext>
                  </a:extLst>
                </p:cNvPr>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3" name="Google Shape;662;p17">
                  <a:extLst>
                    <a:ext uri="{FF2B5EF4-FFF2-40B4-BE49-F238E27FC236}">
                      <a16:creationId xmlns:a16="http://schemas.microsoft.com/office/drawing/2014/main" id="{350EF8F0-0209-4A80-831C-2A3888355591}"/>
                    </a:ext>
                  </a:extLst>
                </p:cNvPr>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4" name="Google Shape;663;p17">
                  <a:extLst>
                    <a:ext uri="{FF2B5EF4-FFF2-40B4-BE49-F238E27FC236}">
                      <a16:creationId xmlns:a16="http://schemas.microsoft.com/office/drawing/2014/main" id="{B4B415AC-1610-495E-97D3-46FF922D022D}"/>
                    </a:ext>
                  </a:extLst>
                </p:cNvPr>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5" name="Google Shape;664;p17">
                  <a:extLst>
                    <a:ext uri="{FF2B5EF4-FFF2-40B4-BE49-F238E27FC236}">
                      <a16:creationId xmlns:a16="http://schemas.microsoft.com/office/drawing/2014/main" id="{ACF0D888-C86E-48FC-A607-6BE471D46956}"/>
                    </a:ext>
                  </a:extLst>
                </p:cNvPr>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6" name="Google Shape;665;p17">
                  <a:extLst>
                    <a:ext uri="{FF2B5EF4-FFF2-40B4-BE49-F238E27FC236}">
                      <a16:creationId xmlns:a16="http://schemas.microsoft.com/office/drawing/2014/main" id="{734EDF24-E0D6-4C3A-B986-2978669DFFBB}"/>
                    </a:ext>
                  </a:extLst>
                </p:cNvPr>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7" name="Google Shape;666;p17">
                  <a:extLst>
                    <a:ext uri="{FF2B5EF4-FFF2-40B4-BE49-F238E27FC236}">
                      <a16:creationId xmlns:a16="http://schemas.microsoft.com/office/drawing/2014/main" id="{33415FBD-29D7-4CC7-9634-28D3E0E90419}"/>
                    </a:ext>
                  </a:extLst>
                </p:cNvPr>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8" name="Google Shape;667;p17">
                  <a:extLst>
                    <a:ext uri="{FF2B5EF4-FFF2-40B4-BE49-F238E27FC236}">
                      <a16:creationId xmlns:a16="http://schemas.microsoft.com/office/drawing/2014/main" id="{E9F81473-6E40-4EAE-92C2-61C5C721BC58}"/>
                    </a:ext>
                  </a:extLst>
                </p:cNvPr>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9" name="Google Shape;668;p17">
                  <a:extLst>
                    <a:ext uri="{FF2B5EF4-FFF2-40B4-BE49-F238E27FC236}">
                      <a16:creationId xmlns:a16="http://schemas.microsoft.com/office/drawing/2014/main" id="{0939A96A-E150-4E6E-AEA6-423A2A66A8C0}"/>
                    </a:ext>
                  </a:extLst>
                </p:cNvPr>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0" name="Google Shape;669;p17">
                  <a:extLst>
                    <a:ext uri="{FF2B5EF4-FFF2-40B4-BE49-F238E27FC236}">
                      <a16:creationId xmlns:a16="http://schemas.microsoft.com/office/drawing/2014/main" id="{DFD3F02A-79AB-44AC-8BD9-A98C538684BE}"/>
                    </a:ext>
                  </a:extLst>
                </p:cNvPr>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1" name="Google Shape;670;p17">
                  <a:extLst>
                    <a:ext uri="{FF2B5EF4-FFF2-40B4-BE49-F238E27FC236}">
                      <a16:creationId xmlns:a16="http://schemas.microsoft.com/office/drawing/2014/main" id="{D5AA356D-8979-425B-BC5B-F363B75B73CE}"/>
                    </a:ext>
                  </a:extLst>
                </p:cNvPr>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2" name="Google Shape;671;p17">
                  <a:extLst>
                    <a:ext uri="{FF2B5EF4-FFF2-40B4-BE49-F238E27FC236}">
                      <a16:creationId xmlns:a16="http://schemas.microsoft.com/office/drawing/2014/main" id="{F38F144E-3429-4AC0-BC12-52C46A29DF32}"/>
                    </a:ext>
                  </a:extLst>
                </p:cNvPr>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3" name="Google Shape;672;p17">
                  <a:extLst>
                    <a:ext uri="{FF2B5EF4-FFF2-40B4-BE49-F238E27FC236}">
                      <a16:creationId xmlns:a16="http://schemas.microsoft.com/office/drawing/2014/main" id="{99EE31FE-BA89-4D84-9B75-243FC5386E41}"/>
                    </a:ext>
                  </a:extLst>
                </p:cNvPr>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4" name="Google Shape;673;p17">
                  <a:extLst>
                    <a:ext uri="{FF2B5EF4-FFF2-40B4-BE49-F238E27FC236}">
                      <a16:creationId xmlns:a16="http://schemas.microsoft.com/office/drawing/2014/main" id="{A5D66D01-3284-498E-AE4B-343B319516BA}"/>
                    </a:ext>
                  </a:extLst>
                </p:cNvPr>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5" name="Google Shape;674;p17">
                  <a:extLst>
                    <a:ext uri="{FF2B5EF4-FFF2-40B4-BE49-F238E27FC236}">
                      <a16:creationId xmlns:a16="http://schemas.microsoft.com/office/drawing/2014/main" id="{08DBE543-E9D9-4C68-8029-CF0F8C266D2B}"/>
                    </a:ext>
                  </a:extLst>
                </p:cNvPr>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6" name="Google Shape;675;p17">
                  <a:extLst>
                    <a:ext uri="{FF2B5EF4-FFF2-40B4-BE49-F238E27FC236}">
                      <a16:creationId xmlns:a16="http://schemas.microsoft.com/office/drawing/2014/main" id="{EA4EE14B-F449-4EAC-BFE3-1931026BE83B}"/>
                    </a:ext>
                  </a:extLst>
                </p:cNvPr>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7" name="Google Shape;676;p17">
                  <a:extLst>
                    <a:ext uri="{FF2B5EF4-FFF2-40B4-BE49-F238E27FC236}">
                      <a16:creationId xmlns:a16="http://schemas.microsoft.com/office/drawing/2014/main" id="{33D70207-D3AF-4A27-BC52-F0E78C937C3B}"/>
                    </a:ext>
                  </a:extLst>
                </p:cNvPr>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8" name="Google Shape;677;p17">
                  <a:extLst>
                    <a:ext uri="{FF2B5EF4-FFF2-40B4-BE49-F238E27FC236}">
                      <a16:creationId xmlns:a16="http://schemas.microsoft.com/office/drawing/2014/main" id="{B5703672-7A17-4694-B721-D0F403D64738}"/>
                    </a:ext>
                  </a:extLst>
                </p:cNvPr>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9" name="Google Shape;678;p17">
                  <a:extLst>
                    <a:ext uri="{FF2B5EF4-FFF2-40B4-BE49-F238E27FC236}">
                      <a16:creationId xmlns:a16="http://schemas.microsoft.com/office/drawing/2014/main" id="{A18D82FB-F970-4F02-B40B-3AFC1C9E2E2F}"/>
                    </a:ext>
                  </a:extLst>
                </p:cNvPr>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0" name="Google Shape;679;p17">
                  <a:extLst>
                    <a:ext uri="{FF2B5EF4-FFF2-40B4-BE49-F238E27FC236}">
                      <a16:creationId xmlns:a16="http://schemas.microsoft.com/office/drawing/2014/main" id="{091CF989-E86A-4D56-82DE-B894F7C2E658}"/>
                    </a:ext>
                  </a:extLst>
                </p:cNvPr>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1" name="Google Shape;680;p17">
                  <a:extLst>
                    <a:ext uri="{FF2B5EF4-FFF2-40B4-BE49-F238E27FC236}">
                      <a16:creationId xmlns:a16="http://schemas.microsoft.com/office/drawing/2014/main" id="{1DF298A1-E906-41E0-BFB3-E00F0151E022}"/>
                    </a:ext>
                  </a:extLst>
                </p:cNvPr>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2" name="Google Shape;681;p17">
                  <a:extLst>
                    <a:ext uri="{FF2B5EF4-FFF2-40B4-BE49-F238E27FC236}">
                      <a16:creationId xmlns:a16="http://schemas.microsoft.com/office/drawing/2014/main" id="{36F50810-7324-41CE-8AA0-498E5DC1115F}"/>
                    </a:ext>
                  </a:extLst>
                </p:cNvPr>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3" name="Google Shape;682;p17">
                  <a:extLst>
                    <a:ext uri="{FF2B5EF4-FFF2-40B4-BE49-F238E27FC236}">
                      <a16:creationId xmlns:a16="http://schemas.microsoft.com/office/drawing/2014/main" id="{250A7F5B-A599-43EC-8A5E-EF1F98A266CD}"/>
                    </a:ext>
                  </a:extLst>
                </p:cNvPr>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4" name="Google Shape;683;p17">
                  <a:extLst>
                    <a:ext uri="{FF2B5EF4-FFF2-40B4-BE49-F238E27FC236}">
                      <a16:creationId xmlns:a16="http://schemas.microsoft.com/office/drawing/2014/main" id="{8088DA0F-B810-4817-B65D-06D59F65800F}"/>
                    </a:ext>
                  </a:extLst>
                </p:cNvPr>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5" name="Google Shape;684;p17">
                  <a:extLst>
                    <a:ext uri="{FF2B5EF4-FFF2-40B4-BE49-F238E27FC236}">
                      <a16:creationId xmlns:a16="http://schemas.microsoft.com/office/drawing/2014/main" id="{15FF94AC-E9C2-48CC-B8B4-06CA30B5C0B0}"/>
                    </a:ext>
                  </a:extLst>
                </p:cNvPr>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6" name="Google Shape;685;p17">
                  <a:extLst>
                    <a:ext uri="{FF2B5EF4-FFF2-40B4-BE49-F238E27FC236}">
                      <a16:creationId xmlns:a16="http://schemas.microsoft.com/office/drawing/2014/main" id="{5D059E17-9C43-44B8-A363-999186EE0D5D}"/>
                    </a:ext>
                  </a:extLst>
                </p:cNvPr>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7" name="Google Shape;686;p17">
                  <a:extLst>
                    <a:ext uri="{FF2B5EF4-FFF2-40B4-BE49-F238E27FC236}">
                      <a16:creationId xmlns:a16="http://schemas.microsoft.com/office/drawing/2014/main" id="{34D6826C-F059-4893-9A31-60B759545E5F}"/>
                    </a:ext>
                  </a:extLst>
                </p:cNvPr>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8" name="Google Shape;687;p17">
                  <a:extLst>
                    <a:ext uri="{FF2B5EF4-FFF2-40B4-BE49-F238E27FC236}">
                      <a16:creationId xmlns:a16="http://schemas.microsoft.com/office/drawing/2014/main" id="{1FFAA1DD-3CC2-4BAC-8956-6BB1E421D920}"/>
                    </a:ext>
                  </a:extLst>
                </p:cNvPr>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9" name="Google Shape;688;p17">
                  <a:extLst>
                    <a:ext uri="{FF2B5EF4-FFF2-40B4-BE49-F238E27FC236}">
                      <a16:creationId xmlns:a16="http://schemas.microsoft.com/office/drawing/2014/main" id="{02E1217F-C569-42B1-8B61-5395BFF0AB3A}"/>
                    </a:ext>
                  </a:extLst>
                </p:cNvPr>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0" name="Google Shape;689;p17">
                  <a:extLst>
                    <a:ext uri="{FF2B5EF4-FFF2-40B4-BE49-F238E27FC236}">
                      <a16:creationId xmlns:a16="http://schemas.microsoft.com/office/drawing/2014/main" id="{FD5F61CD-760F-4A17-9F97-071A522D0CEA}"/>
                    </a:ext>
                  </a:extLst>
                </p:cNvPr>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1" name="Google Shape;690;p17">
                  <a:extLst>
                    <a:ext uri="{FF2B5EF4-FFF2-40B4-BE49-F238E27FC236}">
                      <a16:creationId xmlns:a16="http://schemas.microsoft.com/office/drawing/2014/main" id="{B99CBBAC-CBF7-4767-9629-C7A3024B6146}"/>
                    </a:ext>
                  </a:extLst>
                </p:cNvPr>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2" name="Google Shape;691;p17">
                  <a:extLst>
                    <a:ext uri="{FF2B5EF4-FFF2-40B4-BE49-F238E27FC236}">
                      <a16:creationId xmlns:a16="http://schemas.microsoft.com/office/drawing/2014/main" id="{7967C33D-EA1F-4AEF-A861-F0AF8D9858B7}"/>
                    </a:ext>
                  </a:extLst>
                </p:cNvPr>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65" name="Google Shape;692;p17">
                <a:extLst>
                  <a:ext uri="{FF2B5EF4-FFF2-40B4-BE49-F238E27FC236}">
                    <a16:creationId xmlns:a16="http://schemas.microsoft.com/office/drawing/2014/main" id="{B96E0C82-4C5E-445F-81BF-125EA40EB35F}"/>
                  </a:ext>
                </a:extLst>
              </p:cNvPr>
              <p:cNvGrpSpPr/>
              <p:nvPr/>
            </p:nvGrpSpPr>
            <p:grpSpPr>
              <a:xfrm>
                <a:off x="4655095" y="4952197"/>
                <a:ext cx="207390" cy="280361"/>
                <a:chOff x="4655095" y="4952197"/>
                <a:chExt cx="207390" cy="280361"/>
              </a:xfrm>
            </p:grpSpPr>
            <p:grpSp>
              <p:nvGrpSpPr>
                <p:cNvPr id="66" name="Google Shape;693;p17">
                  <a:extLst>
                    <a:ext uri="{FF2B5EF4-FFF2-40B4-BE49-F238E27FC236}">
                      <a16:creationId xmlns:a16="http://schemas.microsoft.com/office/drawing/2014/main" id="{E3111860-DEB8-419D-AB60-CF02DCD011C5}"/>
                    </a:ext>
                  </a:extLst>
                </p:cNvPr>
                <p:cNvGrpSpPr/>
                <p:nvPr/>
              </p:nvGrpSpPr>
              <p:grpSpPr>
                <a:xfrm>
                  <a:off x="4655095" y="4952197"/>
                  <a:ext cx="207390" cy="280361"/>
                  <a:chOff x="4655095" y="4952197"/>
                  <a:chExt cx="207390" cy="280361"/>
                </a:xfrm>
              </p:grpSpPr>
              <p:sp>
                <p:nvSpPr>
                  <p:cNvPr id="70" name="Google Shape;694;p17">
                    <a:extLst>
                      <a:ext uri="{FF2B5EF4-FFF2-40B4-BE49-F238E27FC236}">
                        <a16:creationId xmlns:a16="http://schemas.microsoft.com/office/drawing/2014/main" id="{84BA4C1D-459A-4C70-AFCF-BF87519F685F}"/>
                      </a:ext>
                    </a:extLst>
                  </p:cNvPr>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1" name="Google Shape;695;p17">
                    <a:extLst>
                      <a:ext uri="{FF2B5EF4-FFF2-40B4-BE49-F238E27FC236}">
                        <a16:creationId xmlns:a16="http://schemas.microsoft.com/office/drawing/2014/main" id="{6D940FAD-5434-4493-9DC8-72EC34217EA5}"/>
                      </a:ext>
                    </a:extLst>
                  </p:cNvPr>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2" name="Google Shape;696;p17">
                    <a:extLst>
                      <a:ext uri="{FF2B5EF4-FFF2-40B4-BE49-F238E27FC236}">
                        <a16:creationId xmlns:a16="http://schemas.microsoft.com/office/drawing/2014/main" id="{48C8D1CA-7709-4614-B306-794566534473}"/>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3" name="Google Shape;697;p17">
                    <a:extLst>
                      <a:ext uri="{FF2B5EF4-FFF2-40B4-BE49-F238E27FC236}">
                        <a16:creationId xmlns:a16="http://schemas.microsoft.com/office/drawing/2014/main" id="{26BFC02E-B91E-46D5-97A6-082328BF93E1}"/>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4" name="Google Shape;698;p17">
                    <a:extLst>
                      <a:ext uri="{FF2B5EF4-FFF2-40B4-BE49-F238E27FC236}">
                        <a16:creationId xmlns:a16="http://schemas.microsoft.com/office/drawing/2014/main" id="{90B069BF-AFC1-40AB-8D2B-12E7FFE27D63}"/>
                      </a:ext>
                    </a:extLst>
                  </p:cNvPr>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67" name="Google Shape;699;p17">
                  <a:extLst>
                    <a:ext uri="{FF2B5EF4-FFF2-40B4-BE49-F238E27FC236}">
                      <a16:creationId xmlns:a16="http://schemas.microsoft.com/office/drawing/2014/main" id="{7CAB4BCE-CD86-402A-B18A-21A7E3EC2AE4}"/>
                    </a:ext>
                  </a:extLst>
                </p:cNvPr>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8" name="Google Shape;700;p17">
                  <a:extLst>
                    <a:ext uri="{FF2B5EF4-FFF2-40B4-BE49-F238E27FC236}">
                      <a16:creationId xmlns:a16="http://schemas.microsoft.com/office/drawing/2014/main" id="{1271E3EE-2F1E-44E7-86BA-6BE00F8B569F}"/>
                    </a:ext>
                  </a:extLst>
                </p:cNvPr>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9" name="Google Shape;701;p17">
                  <a:extLst>
                    <a:ext uri="{FF2B5EF4-FFF2-40B4-BE49-F238E27FC236}">
                      <a16:creationId xmlns:a16="http://schemas.microsoft.com/office/drawing/2014/main" id="{1A270E69-7866-4431-9AD0-133E3B181394}"/>
                    </a:ext>
                  </a:extLst>
                </p:cNvPr>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sp>
          <p:nvSpPr>
            <p:cNvPr id="29" name="Google Shape;702;p17">
              <a:extLst>
                <a:ext uri="{FF2B5EF4-FFF2-40B4-BE49-F238E27FC236}">
                  <a16:creationId xmlns:a16="http://schemas.microsoft.com/office/drawing/2014/main" id="{2AB0B3F0-0107-45FB-87A4-9EF111427C7F}"/>
                </a:ext>
              </a:extLst>
            </p:cNvPr>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 name="Google Shape;703;p17">
              <a:extLst>
                <a:ext uri="{FF2B5EF4-FFF2-40B4-BE49-F238E27FC236}">
                  <a16:creationId xmlns:a16="http://schemas.microsoft.com/office/drawing/2014/main" id="{B0000052-0A8A-4AE8-B554-2472B4FCDE44}"/>
                </a:ext>
              </a:extLst>
            </p:cNvPr>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 name="Google Shape;704;p17">
              <a:extLst>
                <a:ext uri="{FF2B5EF4-FFF2-40B4-BE49-F238E27FC236}">
                  <a16:creationId xmlns:a16="http://schemas.microsoft.com/office/drawing/2014/main" id="{76FD6A87-A818-4CC8-BE0C-7DFEE2EA28FE}"/>
                </a:ext>
              </a:extLst>
            </p:cNvPr>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 name="Google Shape;705;p17">
              <a:extLst>
                <a:ext uri="{FF2B5EF4-FFF2-40B4-BE49-F238E27FC236}">
                  <a16:creationId xmlns:a16="http://schemas.microsoft.com/office/drawing/2014/main" id="{F3D0C1BA-E3B3-4D0E-8F8A-AFC5C21E005C}"/>
                </a:ext>
              </a:extLst>
            </p:cNvPr>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3" name="Google Shape;706;p17">
              <a:extLst>
                <a:ext uri="{FF2B5EF4-FFF2-40B4-BE49-F238E27FC236}">
                  <a16:creationId xmlns:a16="http://schemas.microsoft.com/office/drawing/2014/main" id="{4FD83B45-A55D-4A06-A7AB-DB558E237C4E}"/>
                </a:ext>
              </a:extLst>
            </p:cNvPr>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4" name="Google Shape;707;p17">
              <a:extLst>
                <a:ext uri="{FF2B5EF4-FFF2-40B4-BE49-F238E27FC236}">
                  <a16:creationId xmlns:a16="http://schemas.microsoft.com/office/drawing/2014/main" id="{B5422F2C-2D8F-4CD5-BF92-DE8794177BE2}"/>
                </a:ext>
              </a:extLst>
            </p:cNvPr>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5" name="Google Shape;708;p17">
              <a:extLst>
                <a:ext uri="{FF2B5EF4-FFF2-40B4-BE49-F238E27FC236}">
                  <a16:creationId xmlns:a16="http://schemas.microsoft.com/office/drawing/2014/main" id="{39298F29-08B9-45D0-AB69-8F6DF978E109}"/>
                </a:ext>
              </a:extLst>
            </p:cNvPr>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6" name="Google Shape;709;p17">
              <a:extLst>
                <a:ext uri="{FF2B5EF4-FFF2-40B4-BE49-F238E27FC236}">
                  <a16:creationId xmlns:a16="http://schemas.microsoft.com/office/drawing/2014/main" id="{C30EBE4A-765A-4F1D-8F3F-A43834AF5A6F}"/>
                </a:ext>
              </a:extLst>
            </p:cNvPr>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7" name="Google Shape;710;p17">
              <a:extLst>
                <a:ext uri="{FF2B5EF4-FFF2-40B4-BE49-F238E27FC236}">
                  <a16:creationId xmlns:a16="http://schemas.microsoft.com/office/drawing/2014/main" id="{8F5EB4C5-0324-4463-BDEC-7A18F6533B6C}"/>
                </a:ext>
              </a:extLst>
            </p:cNvPr>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8" name="Google Shape;711;p17">
              <a:extLst>
                <a:ext uri="{FF2B5EF4-FFF2-40B4-BE49-F238E27FC236}">
                  <a16:creationId xmlns:a16="http://schemas.microsoft.com/office/drawing/2014/main" id="{B70F8C91-3779-4CAD-93E0-3F54958E92CE}"/>
                </a:ext>
              </a:extLst>
            </p:cNvPr>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9" name="Google Shape;712;p17">
              <a:extLst>
                <a:ext uri="{FF2B5EF4-FFF2-40B4-BE49-F238E27FC236}">
                  <a16:creationId xmlns:a16="http://schemas.microsoft.com/office/drawing/2014/main" id="{B4DEC179-3C2D-4B82-8A9F-F99FE17E0870}"/>
                </a:ext>
              </a:extLst>
            </p:cNvPr>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0" name="Google Shape;713;p17">
              <a:extLst>
                <a:ext uri="{FF2B5EF4-FFF2-40B4-BE49-F238E27FC236}">
                  <a16:creationId xmlns:a16="http://schemas.microsoft.com/office/drawing/2014/main" id="{89F5B13F-F5E8-40B6-95E9-49FC6BC65751}"/>
                </a:ext>
              </a:extLst>
            </p:cNvPr>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 name="Google Shape;714;p17">
              <a:extLst>
                <a:ext uri="{FF2B5EF4-FFF2-40B4-BE49-F238E27FC236}">
                  <a16:creationId xmlns:a16="http://schemas.microsoft.com/office/drawing/2014/main" id="{43A4029D-AF18-493C-81E1-AF4F71127E13}"/>
                </a:ext>
              </a:extLst>
            </p:cNvPr>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 name="Google Shape;715;p17">
              <a:extLst>
                <a:ext uri="{FF2B5EF4-FFF2-40B4-BE49-F238E27FC236}">
                  <a16:creationId xmlns:a16="http://schemas.microsoft.com/office/drawing/2014/main" id="{8046999E-3060-4F45-BD5F-5C3553171966}"/>
                </a:ext>
              </a:extLst>
            </p:cNvPr>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 name="Google Shape;716;p17">
              <a:extLst>
                <a:ext uri="{FF2B5EF4-FFF2-40B4-BE49-F238E27FC236}">
                  <a16:creationId xmlns:a16="http://schemas.microsoft.com/office/drawing/2014/main" id="{969569BF-FF50-4256-BDD1-DAA71BCA4F71}"/>
                </a:ext>
              </a:extLst>
            </p:cNvPr>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 name="Google Shape;717;p17">
              <a:extLst>
                <a:ext uri="{FF2B5EF4-FFF2-40B4-BE49-F238E27FC236}">
                  <a16:creationId xmlns:a16="http://schemas.microsoft.com/office/drawing/2014/main" id="{A2BDB641-266D-4037-924F-5082E853DCD5}"/>
                </a:ext>
              </a:extLst>
            </p:cNvPr>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 name="Google Shape;718;p17">
              <a:extLst>
                <a:ext uri="{FF2B5EF4-FFF2-40B4-BE49-F238E27FC236}">
                  <a16:creationId xmlns:a16="http://schemas.microsoft.com/office/drawing/2014/main" id="{F1392B9F-9FD3-440E-A648-D3AFF73C6DD4}"/>
                </a:ext>
              </a:extLst>
            </p:cNvPr>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 name="Google Shape;719;p17">
              <a:extLst>
                <a:ext uri="{FF2B5EF4-FFF2-40B4-BE49-F238E27FC236}">
                  <a16:creationId xmlns:a16="http://schemas.microsoft.com/office/drawing/2014/main" id="{4817799F-A91C-4645-B656-2DA593348162}"/>
                </a:ext>
              </a:extLst>
            </p:cNvPr>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 name="Google Shape;720;p17">
              <a:extLst>
                <a:ext uri="{FF2B5EF4-FFF2-40B4-BE49-F238E27FC236}">
                  <a16:creationId xmlns:a16="http://schemas.microsoft.com/office/drawing/2014/main" id="{6AD09134-CC01-47AC-ABF7-7C2DBB8C34C0}"/>
                </a:ext>
              </a:extLst>
            </p:cNvPr>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 name="Google Shape;721;p17">
              <a:extLst>
                <a:ext uri="{FF2B5EF4-FFF2-40B4-BE49-F238E27FC236}">
                  <a16:creationId xmlns:a16="http://schemas.microsoft.com/office/drawing/2014/main" id="{E4B41B54-1AD9-469C-8503-B7C8A1E534A6}"/>
                </a:ext>
              </a:extLst>
            </p:cNvPr>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 name="Google Shape;722;p17">
              <a:extLst>
                <a:ext uri="{FF2B5EF4-FFF2-40B4-BE49-F238E27FC236}">
                  <a16:creationId xmlns:a16="http://schemas.microsoft.com/office/drawing/2014/main" id="{C03F436A-6712-49BF-9C36-665D44FF165C}"/>
                </a:ext>
              </a:extLst>
            </p:cNvPr>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 name="Google Shape;723;p17">
              <a:extLst>
                <a:ext uri="{FF2B5EF4-FFF2-40B4-BE49-F238E27FC236}">
                  <a16:creationId xmlns:a16="http://schemas.microsoft.com/office/drawing/2014/main" id="{E9509913-2228-424E-B325-7842F22BCF00}"/>
                </a:ext>
              </a:extLst>
            </p:cNvPr>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 name="Google Shape;724;p17">
              <a:extLst>
                <a:ext uri="{FF2B5EF4-FFF2-40B4-BE49-F238E27FC236}">
                  <a16:creationId xmlns:a16="http://schemas.microsoft.com/office/drawing/2014/main" id="{9DAD59E8-F4F7-4913-8ED4-269700680EE1}"/>
                </a:ext>
              </a:extLst>
            </p:cNvPr>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2" name="Google Shape;725;p17">
              <a:extLst>
                <a:ext uri="{FF2B5EF4-FFF2-40B4-BE49-F238E27FC236}">
                  <a16:creationId xmlns:a16="http://schemas.microsoft.com/office/drawing/2014/main" id="{C3247B4D-5896-406F-BBF8-9B50DFF3BBBD}"/>
                </a:ext>
              </a:extLst>
            </p:cNvPr>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3" name="Google Shape;726;p17">
              <a:extLst>
                <a:ext uri="{FF2B5EF4-FFF2-40B4-BE49-F238E27FC236}">
                  <a16:creationId xmlns:a16="http://schemas.microsoft.com/office/drawing/2014/main" id="{AFE1AD80-7FE4-44D0-BB6B-B7B171289697}"/>
                </a:ext>
              </a:extLst>
            </p:cNvPr>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4" name="Google Shape;727;p17">
              <a:extLst>
                <a:ext uri="{FF2B5EF4-FFF2-40B4-BE49-F238E27FC236}">
                  <a16:creationId xmlns:a16="http://schemas.microsoft.com/office/drawing/2014/main" id="{74703B93-66B5-43CB-8D8F-0A21C4810617}"/>
                </a:ext>
              </a:extLst>
            </p:cNvPr>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5" name="Google Shape;728;p17">
              <a:extLst>
                <a:ext uri="{FF2B5EF4-FFF2-40B4-BE49-F238E27FC236}">
                  <a16:creationId xmlns:a16="http://schemas.microsoft.com/office/drawing/2014/main" id="{68A937D1-269D-4DCE-A7B6-56D695BEB228}"/>
                </a:ext>
              </a:extLst>
            </p:cNvPr>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6" name="Google Shape;729;p17">
              <a:extLst>
                <a:ext uri="{FF2B5EF4-FFF2-40B4-BE49-F238E27FC236}">
                  <a16:creationId xmlns:a16="http://schemas.microsoft.com/office/drawing/2014/main" id="{2205347C-8433-42EB-9F75-D24D447AEF3C}"/>
                </a:ext>
              </a:extLst>
            </p:cNvPr>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7" name="Google Shape;730;p17">
              <a:extLst>
                <a:ext uri="{FF2B5EF4-FFF2-40B4-BE49-F238E27FC236}">
                  <a16:creationId xmlns:a16="http://schemas.microsoft.com/office/drawing/2014/main" id="{14603426-1E04-48EE-B2A4-7DDF6F798C62}"/>
                </a:ext>
              </a:extLst>
            </p:cNvPr>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58" name="Google Shape;731;p17">
              <a:extLst>
                <a:ext uri="{FF2B5EF4-FFF2-40B4-BE49-F238E27FC236}">
                  <a16:creationId xmlns:a16="http://schemas.microsoft.com/office/drawing/2014/main" id="{0F3AE04B-14B5-4F24-8157-2357FAECDEE5}"/>
                </a:ext>
              </a:extLst>
            </p:cNvPr>
            <p:cNvGrpSpPr/>
            <p:nvPr/>
          </p:nvGrpSpPr>
          <p:grpSpPr>
            <a:xfrm>
              <a:off x="6161836" y="4215479"/>
              <a:ext cx="350682" cy="265782"/>
              <a:chOff x="6621095" y="1452181"/>
              <a:chExt cx="330894" cy="250785"/>
            </a:xfrm>
          </p:grpSpPr>
          <p:sp>
            <p:nvSpPr>
              <p:cNvPr id="59" name="Google Shape;732;p17">
                <a:extLst>
                  <a:ext uri="{FF2B5EF4-FFF2-40B4-BE49-F238E27FC236}">
                    <a16:creationId xmlns:a16="http://schemas.microsoft.com/office/drawing/2014/main" id="{2D0C1878-326D-4A26-B85F-E91FCF202141}"/>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0" name="Google Shape;733;p17">
                <a:extLst>
                  <a:ext uri="{FF2B5EF4-FFF2-40B4-BE49-F238E27FC236}">
                    <a16:creationId xmlns:a16="http://schemas.microsoft.com/office/drawing/2014/main" id="{19A8FD1A-A2AA-4583-8021-65DAD0CBF863}"/>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1" name="Google Shape;734;p17">
                <a:extLst>
                  <a:ext uri="{FF2B5EF4-FFF2-40B4-BE49-F238E27FC236}">
                    <a16:creationId xmlns:a16="http://schemas.microsoft.com/office/drawing/2014/main" id="{610EBAFF-F015-4F35-BBA1-C4B1AE10E5ED}"/>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2" name="Google Shape;735;p17">
                <a:extLst>
                  <a:ext uri="{FF2B5EF4-FFF2-40B4-BE49-F238E27FC236}">
                    <a16:creationId xmlns:a16="http://schemas.microsoft.com/office/drawing/2014/main" id="{63940C6C-BD01-45B7-A7B6-16905E8F7FC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3" name="Google Shape;736;p17">
                <a:extLst>
                  <a:ext uri="{FF2B5EF4-FFF2-40B4-BE49-F238E27FC236}">
                    <a16:creationId xmlns:a16="http://schemas.microsoft.com/office/drawing/2014/main" id="{7E85C606-1DB9-47CA-80D7-64CE9241A116}"/>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31009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7F2B-3E05-4018-8FD9-747A367AA2CB}"/>
              </a:ext>
            </a:extLst>
          </p:cNvPr>
          <p:cNvSpPr>
            <a:spLocks noGrp="1"/>
          </p:cNvSpPr>
          <p:nvPr>
            <p:ph type="title"/>
          </p:nvPr>
        </p:nvSpPr>
        <p:spPr/>
        <p:txBody>
          <a:bodyPr/>
          <a:lstStyle/>
          <a:p>
            <a:r>
              <a:rPr lang="en-IE" dirty="0"/>
              <a:t>Tracking Claims</a:t>
            </a:r>
            <a:endParaRPr lang="en-US" dirty="0"/>
          </a:p>
        </p:txBody>
      </p:sp>
      <p:sp>
        <p:nvSpPr>
          <p:cNvPr id="4" name="Slide Number Placeholder 3">
            <a:extLst>
              <a:ext uri="{FF2B5EF4-FFF2-40B4-BE49-F238E27FC236}">
                <a16:creationId xmlns:a16="http://schemas.microsoft.com/office/drawing/2014/main" id="{111E8D51-0A40-4F1E-AEF0-5348C24B6DA5}"/>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33</a:t>
            </a:fld>
            <a:endParaRPr lang="en" kern="0">
              <a:solidFill>
                <a:srgbClr val="FFFFFF"/>
              </a:solidFill>
            </a:endParaRPr>
          </a:p>
        </p:txBody>
      </p:sp>
      <p:graphicFrame>
        <p:nvGraphicFramePr>
          <p:cNvPr id="5" name="Google Shape;1045;p24">
            <a:extLst>
              <a:ext uri="{FF2B5EF4-FFF2-40B4-BE49-F238E27FC236}">
                <a16:creationId xmlns:a16="http://schemas.microsoft.com/office/drawing/2014/main" id="{DA0FCBFD-0CA3-4546-9F1E-666BF606B2DC}"/>
              </a:ext>
            </a:extLst>
          </p:cNvPr>
          <p:cNvGraphicFramePr/>
          <p:nvPr>
            <p:extLst>
              <p:ext uri="{D42A27DB-BD31-4B8C-83A1-F6EECF244321}">
                <p14:modId xmlns:p14="http://schemas.microsoft.com/office/powerpoint/2010/main" val="2308823908"/>
              </p:ext>
            </p:extLst>
          </p:nvPr>
        </p:nvGraphicFramePr>
        <p:xfrm>
          <a:off x="609600" y="1848052"/>
          <a:ext cx="7907552" cy="4779729"/>
        </p:xfrm>
        <a:graphic>
          <a:graphicData uri="http://schemas.openxmlformats.org/drawingml/2006/table">
            <a:tbl>
              <a:tblPr>
                <a:noFill/>
              </a:tblPr>
              <a:tblGrid>
                <a:gridCol w="1208868">
                  <a:extLst>
                    <a:ext uri="{9D8B030D-6E8A-4147-A177-3AD203B41FA5}">
                      <a16:colId xmlns:a16="http://schemas.microsoft.com/office/drawing/2014/main" val="20000"/>
                    </a:ext>
                  </a:extLst>
                </a:gridCol>
                <a:gridCol w="1261124">
                  <a:extLst>
                    <a:ext uri="{9D8B030D-6E8A-4147-A177-3AD203B41FA5}">
                      <a16:colId xmlns:a16="http://schemas.microsoft.com/office/drawing/2014/main" val="1494855280"/>
                    </a:ext>
                  </a:extLst>
                </a:gridCol>
                <a:gridCol w="1732572">
                  <a:extLst>
                    <a:ext uri="{9D8B030D-6E8A-4147-A177-3AD203B41FA5}">
                      <a16:colId xmlns:a16="http://schemas.microsoft.com/office/drawing/2014/main" val="20001"/>
                    </a:ext>
                  </a:extLst>
                </a:gridCol>
                <a:gridCol w="1234996">
                  <a:extLst>
                    <a:ext uri="{9D8B030D-6E8A-4147-A177-3AD203B41FA5}">
                      <a16:colId xmlns:a16="http://schemas.microsoft.com/office/drawing/2014/main" val="2133676086"/>
                    </a:ext>
                  </a:extLst>
                </a:gridCol>
                <a:gridCol w="1234996">
                  <a:extLst>
                    <a:ext uri="{9D8B030D-6E8A-4147-A177-3AD203B41FA5}">
                      <a16:colId xmlns:a16="http://schemas.microsoft.com/office/drawing/2014/main" val="20002"/>
                    </a:ext>
                  </a:extLst>
                </a:gridCol>
                <a:gridCol w="1234996">
                  <a:extLst>
                    <a:ext uri="{9D8B030D-6E8A-4147-A177-3AD203B41FA5}">
                      <a16:colId xmlns:a16="http://schemas.microsoft.com/office/drawing/2014/main" val="20003"/>
                    </a:ext>
                  </a:extLst>
                </a:gridCol>
              </a:tblGrid>
              <a:tr h="993304">
                <a:tc>
                  <a:txBody>
                    <a:bodyPr/>
                    <a:lstStyle/>
                    <a:p>
                      <a:pPr marL="0" lvl="0" indent="0" algn="l" rtl="0">
                        <a:spcBef>
                          <a:spcPts val="0"/>
                        </a:spcBef>
                        <a:spcAft>
                          <a:spcPts val="0"/>
                        </a:spcAft>
                        <a:buNone/>
                      </a:pPr>
                      <a:r>
                        <a:rPr lang="en-IE" sz="1400" dirty="0">
                          <a:solidFill>
                            <a:schemeClr val="accent1"/>
                          </a:solidFill>
                          <a:latin typeface="Barlow"/>
                          <a:ea typeface="Barlow"/>
                          <a:cs typeface="Barlow"/>
                          <a:sym typeface="Barlow"/>
                        </a:rPr>
                        <a:t>Claim ID</a:t>
                      </a:r>
                      <a:endParaRPr sz="14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IE" sz="1400" dirty="0">
                          <a:solidFill>
                            <a:schemeClr val="accent1"/>
                          </a:solidFill>
                          <a:latin typeface="Barlow"/>
                          <a:ea typeface="Barlow"/>
                          <a:cs typeface="Barlow"/>
                          <a:sym typeface="Barlow"/>
                        </a:rPr>
                        <a:t>Claim</a:t>
                      </a:r>
                      <a:endParaRPr sz="14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accent1"/>
                          </a:solidFill>
                          <a:latin typeface="Barlow"/>
                          <a:ea typeface="Barlow"/>
                          <a:cs typeface="Barlow"/>
                          <a:sym typeface="Barlow"/>
                        </a:rPr>
                        <a:t>Source</a:t>
                      </a:r>
                      <a:endParaRPr sz="14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IE" sz="1400" dirty="0">
                          <a:solidFill>
                            <a:schemeClr val="accent1"/>
                          </a:solidFill>
                          <a:latin typeface="Barlow"/>
                          <a:ea typeface="Barlow"/>
                          <a:cs typeface="Barlow"/>
                          <a:sym typeface="Barlow"/>
                        </a:rPr>
                        <a:t>Region</a:t>
                      </a:r>
                      <a:endParaRPr sz="14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accent1"/>
                          </a:solidFill>
                          <a:latin typeface="Barlow"/>
                          <a:ea typeface="Barlow"/>
                          <a:cs typeface="Barlow"/>
                          <a:sym typeface="Barlow"/>
                        </a:rPr>
                        <a:t>Date</a:t>
                      </a:r>
                      <a:endParaRPr sz="14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400" dirty="0">
                          <a:solidFill>
                            <a:schemeClr val="accent1"/>
                          </a:solidFill>
                          <a:latin typeface="Barlow"/>
                          <a:ea typeface="Barlow"/>
                          <a:cs typeface="Barlow"/>
                          <a:sym typeface="Barlow"/>
                        </a:rPr>
                        <a:t>Date Expires</a:t>
                      </a:r>
                      <a:endParaRPr sz="14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415699">
                <a:tc>
                  <a:txBody>
                    <a:bodyPr/>
                    <a:lstStyle/>
                    <a:p>
                      <a:pPr marL="0" lvl="0" indent="0" algn="r" rtl="0">
                        <a:spcBef>
                          <a:spcPts val="0"/>
                        </a:spcBef>
                        <a:spcAft>
                          <a:spcPts val="0"/>
                        </a:spcAft>
                        <a:buNone/>
                      </a:pPr>
                      <a:r>
                        <a:rPr lang="en-US" sz="1500" dirty="0">
                          <a:solidFill>
                            <a:schemeClr val="accent1"/>
                          </a:solidFill>
                          <a:latin typeface="Barlow"/>
                          <a:ea typeface="Barlow"/>
                          <a:cs typeface="Barlow"/>
                          <a:sym typeface="Barlow"/>
                        </a:rPr>
                        <a:t>IO001</a:t>
                      </a:r>
                      <a:endParaRPr sz="15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i="0" dirty="0">
                          <a:latin typeface="Barlow Light" panose="020B0604020202020204" charset="0"/>
                        </a:rPr>
                        <a:t>Over the past two years, 46% percent of study participants reported a shift from a field sales model to an inside sales model.</a:t>
                      </a:r>
                    </a:p>
                    <a:p>
                      <a:pPr marL="0" lvl="0" indent="0" algn="ctr" rtl="0">
                        <a:spcBef>
                          <a:spcPts val="0"/>
                        </a:spcBef>
                        <a:spcAft>
                          <a:spcPts val="0"/>
                        </a:spcAft>
                        <a:buNone/>
                      </a:pPr>
                      <a:endParaRPr sz="900" b="1"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Harvard Business Review</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IE" sz="1200" b="0" dirty="0">
                          <a:solidFill>
                            <a:schemeClr val="dk1"/>
                          </a:solidFill>
                          <a:latin typeface="Barlow"/>
                          <a:ea typeface="Barlow"/>
                          <a:cs typeface="Barlow"/>
                          <a:sym typeface="Barlow"/>
                        </a:rPr>
                        <a:t>US only</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August 2019</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Sept 2020</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1212499">
                <a:tc>
                  <a:txBody>
                    <a:bodyPr/>
                    <a:lstStyle/>
                    <a:p>
                      <a:pPr marL="0" lvl="0" indent="0" algn="r" rtl="0">
                        <a:spcBef>
                          <a:spcPts val="0"/>
                        </a:spcBef>
                        <a:spcAft>
                          <a:spcPts val="0"/>
                        </a:spcAft>
                        <a:buNone/>
                      </a:pPr>
                      <a:r>
                        <a:rPr lang="en-US" sz="1500" dirty="0">
                          <a:solidFill>
                            <a:schemeClr val="accent1"/>
                          </a:solidFill>
                          <a:latin typeface="Barlow"/>
                          <a:ea typeface="Barlow"/>
                          <a:cs typeface="Barlow"/>
                          <a:sym typeface="Barlow"/>
                        </a:rPr>
                        <a:t>IO002</a:t>
                      </a:r>
                      <a:endParaRPr sz="15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i="0" dirty="0">
                          <a:latin typeface="Barlow Light"/>
                          <a:ea typeface="Barlow Light"/>
                          <a:cs typeface="Barlow Light"/>
                          <a:sym typeface="Barlow Light"/>
                        </a:rPr>
                        <a:t>37% of high-growth companies use inside sales as their primary selling strategy.    </a:t>
                      </a:r>
                    </a:p>
                    <a:p>
                      <a:pPr marL="0" lvl="0" indent="0" algn="ctr" rtl="0">
                        <a:spcBef>
                          <a:spcPts val="0"/>
                        </a:spcBef>
                        <a:spcAft>
                          <a:spcPts val="0"/>
                        </a:spcAft>
                        <a:buNone/>
                      </a:pPr>
                      <a:endParaRPr sz="900" b="1"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Sales Weekly, Jan 2020</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IE" sz="1200" b="0" dirty="0">
                          <a:solidFill>
                            <a:schemeClr val="dk1"/>
                          </a:solidFill>
                          <a:latin typeface="Barlow"/>
                          <a:ea typeface="Barlow"/>
                          <a:cs typeface="Barlow"/>
                          <a:sym typeface="Barlow"/>
                        </a:rPr>
                        <a:t>Global</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Jan 2020</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Jan 2021</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158227">
                <a:tc>
                  <a:txBody>
                    <a:bodyPr/>
                    <a:lstStyle/>
                    <a:p>
                      <a:pPr marL="0" lvl="0" indent="0" algn="r" rtl="0">
                        <a:spcBef>
                          <a:spcPts val="0"/>
                        </a:spcBef>
                        <a:spcAft>
                          <a:spcPts val="0"/>
                        </a:spcAft>
                        <a:buNone/>
                      </a:pPr>
                      <a:r>
                        <a:rPr lang="en-US" sz="1500" dirty="0">
                          <a:solidFill>
                            <a:schemeClr val="accent1"/>
                          </a:solidFill>
                          <a:latin typeface="Barlow"/>
                          <a:ea typeface="Barlow"/>
                          <a:cs typeface="Barlow"/>
                          <a:sym typeface="Barlow"/>
                        </a:rPr>
                        <a:t>IO003</a:t>
                      </a:r>
                      <a:endParaRPr sz="1500" dirty="0">
                        <a:solidFill>
                          <a:schemeClr val="accent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900" b="0" i="0" u="none" strike="noStrike" cap="none" dirty="0">
                          <a:solidFill>
                            <a:schemeClr val="tx1"/>
                          </a:solidFill>
                          <a:effectLst/>
                          <a:latin typeface="Barlow Light" panose="020B0604020202020204" charset="0"/>
                          <a:ea typeface="+mn-ea"/>
                          <a:cs typeface="+mn-cs"/>
                          <a:sym typeface="Arial"/>
                        </a:rPr>
                        <a:t>According to EY 7 out of 10 medium to large companies in Europe have outsourced at least one business function!</a:t>
                      </a:r>
                      <a:endParaRPr sz="900" b="0" dirty="0">
                        <a:solidFill>
                          <a:schemeClr val="dk1"/>
                        </a:solidFill>
                        <a:latin typeface="Barlow Light" panose="020B0604020202020204" charset="0"/>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dk1"/>
                          </a:solidFill>
                          <a:latin typeface="Barlow"/>
                          <a:ea typeface="Barlow"/>
                          <a:cs typeface="Barlow"/>
                          <a:sym typeface="Barlow"/>
                        </a:rPr>
                        <a:t>Ernst &amp; Young</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IE" sz="1200" b="0" dirty="0">
                          <a:solidFill>
                            <a:schemeClr val="dk1"/>
                          </a:solidFill>
                          <a:latin typeface="Barlow"/>
                          <a:ea typeface="Barlow"/>
                          <a:cs typeface="Barlow"/>
                          <a:sym typeface="Barlow"/>
                        </a:rPr>
                        <a:t>Europe</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March 2020</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US" sz="1200" b="0" dirty="0">
                          <a:solidFill>
                            <a:schemeClr val="dk1"/>
                          </a:solidFill>
                          <a:latin typeface="Barlow"/>
                          <a:ea typeface="Barlow"/>
                          <a:cs typeface="Barlow"/>
                          <a:sym typeface="Barlow"/>
                        </a:rPr>
                        <a:t>March 2022</a:t>
                      </a:r>
                      <a:endParaRPr sz="1200" b="0" dirty="0">
                        <a:solidFill>
                          <a:schemeClr val="dk1"/>
                        </a:solidFill>
                        <a:latin typeface="Barlow"/>
                        <a:ea typeface="Barlow"/>
                        <a:cs typeface="Barlow"/>
                        <a:sym typeface="Barlow"/>
                      </a:endParaRPr>
                    </a:p>
                  </a:txBody>
                  <a:tcPr marL="121900" marR="121900" marT="91433" marB="91433"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6" name="Google Shape;1047;p24">
            <a:extLst>
              <a:ext uri="{FF2B5EF4-FFF2-40B4-BE49-F238E27FC236}">
                <a16:creationId xmlns:a16="http://schemas.microsoft.com/office/drawing/2014/main" id="{40508F42-505B-467D-8D09-15C09A287285}"/>
              </a:ext>
            </a:extLst>
          </p:cNvPr>
          <p:cNvGrpSpPr/>
          <p:nvPr/>
        </p:nvGrpSpPr>
        <p:grpSpPr>
          <a:xfrm>
            <a:off x="8866910" y="1848053"/>
            <a:ext cx="2887553" cy="3087897"/>
            <a:chOff x="2012475" y="393272"/>
            <a:chExt cx="4440240" cy="4609126"/>
          </a:xfrm>
        </p:grpSpPr>
        <p:sp>
          <p:nvSpPr>
            <p:cNvPr id="7" name="Google Shape;1048;p24">
              <a:extLst>
                <a:ext uri="{FF2B5EF4-FFF2-40B4-BE49-F238E27FC236}">
                  <a16:creationId xmlns:a16="http://schemas.microsoft.com/office/drawing/2014/main" id="{C25861D2-F19D-4605-A55D-51F7FBA7DA9D}"/>
                </a:ext>
              </a:extLst>
            </p:cNvPr>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 name="Google Shape;1049;p24">
              <a:extLst>
                <a:ext uri="{FF2B5EF4-FFF2-40B4-BE49-F238E27FC236}">
                  <a16:creationId xmlns:a16="http://schemas.microsoft.com/office/drawing/2014/main" id="{515DAC72-9FFB-4FB2-81F8-89B93EB7684F}"/>
                </a:ext>
              </a:extLst>
            </p:cNvPr>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 name="Google Shape;1050;p24">
              <a:extLst>
                <a:ext uri="{FF2B5EF4-FFF2-40B4-BE49-F238E27FC236}">
                  <a16:creationId xmlns:a16="http://schemas.microsoft.com/office/drawing/2014/main" id="{E357851E-915C-43A4-8BD3-576B23C99681}"/>
                </a:ext>
              </a:extLst>
            </p:cNvPr>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0" name="Google Shape;1051;p24">
              <a:extLst>
                <a:ext uri="{FF2B5EF4-FFF2-40B4-BE49-F238E27FC236}">
                  <a16:creationId xmlns:a16="http://schemas.microsoft.com/office/drawing/2014/main" id="{9913892D-E21A-42A9-A856-1309DF0E1A01}"/>
                </a:ext>
              </a:extLst>
            </p:cNvPr>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 name="Google Shape;1052;p24">
              <a:extLst>
                <a:ext uri="{FF2B5EF4-FFF2-40B4-BE49-F238E27FC236}">
                  <a16:creationId xmlns:a16="http://schemas.microsoft.com/office/drawing/2014/main" id="{3EC85AD3-4FAE-4B91-98F9-2E38D1998428}"/>
                </a:ext>
              </a:extLst>
            </p:cNvPr>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 name="Google Shape;1053;p24">
              <a:extLst>
                <a:ext uri="{FF2B5EF4-FFF2-40B4-BE49-F238E27FC236}">
                  <a16:creationId xmlns:a16="http://schemas.microsoft.com/office/drawing/2014/main" id="{2EA81D3A-BB40-49F1-A817-343225394837}"/>
                </a:ext>
              </a:extLst>
            </p:cNvPr>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 name="Google Shape;1054;p24">
              <a:extLst>
                <a:ext uri="{FF2B5EF4-FFF2-40B4-BE49-F238E27FC236}">
                  <a16:creationId xmlns:a16="http://schemas.microsoft.com/office/drawing/2014/main" id="{3CB019A4-2B70-4030-A26B-77B289A02FB9}"/>
                </a:ext>
              </a:extLst>
            </p:cNvPr>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 name="Google Shape;1055;p24">
              <a:extLst>
                <a:ext uri="{FF2B5EF4-FFF2-40B4-BE49-F238E27FC236}">
                  <a16:creationId xmlns:a16="http://schemas.microsoft.com/office/drawing/2014/main" id="{23EC3583-6B4B-4A84-816B-1F46A103D782}"/>
                </a:ext>
              </a:extLst>
            </p:cNvPr>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 name="Google Shape;1056;p24">
              <a:extLst>
                <a:ext uri="{FF2B5EF4-FFF2-40B4-BE49-F238E27FC236}">
                  <a16:creationId xmlns:a16="http://schemas.microsoft.com/office/drawing/2014/main" id="{F5FB8FAE-3DC7-42B1-AE68-13B0C698C46E}"/>
                </a:ext>
              </a:extLst>
            </p:cNvPr>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 name="Google Shape;1057;p24">
              <a:extLst>
                <a:ext uri="{FF2B5EF4-FFF2-40B4-BE49-F238E27FC236}">
                  <a16:creationId xmlns:a16="http://schemas.microsoft.com/office/drawing/2014/main" id="{C510C5F4-8ECC-40A9-B7E5-3C8414E4403A}"/>
                </a:ext>
              </a:extLst>
            </p:cNvPr>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 name="Google Shape;1058;p24">
              <a:extLst>
                <a:ext uri="{FF2B5EF4-FFF2-40B4-BE49-F238E27FC236}">
                  <a16:creationId xmlns:a16="http://schemas.microsoft.com/office/drawing/2014/main" id="{0924A22E-9640-4761-BBBA-D4D3AABDE88C}"/>
                </a:ext>
              </a:extLst>
            </p:cNvPr>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 name="Google Shape;1059;p24">
              <a:extLst>
                <a:ext uri="{FF2B5EF4-FFF2-40B4-BE49-F238E27FC236}">
                  <a16:creationId xmlns:a16="http://schemas.microsoft.com/office/drawing/2014/main" id="{662BD317-5ABF-4C26-BB4F-DC4E36D2D65C}"/>
                </a:ext>
              </a:extLst>
            </p:cNvPr>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 name="Google Shape;1060;p24">
              <a:extLst>
                <a:ext uri="{FF2B5EF4-FFF2-40B4-BE49-F238E27FC236}">
                  <a16:creationId xmlns:a16="http://schemas.microsoft.com/office/drawing/2014/main" id="{35F855F3-49BE-405F-A2A4-F443DA9E2134}"/>
                </a:ext>
              </a:extLst>
            </p:cNvPr>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 name="Google Shape;1061;p24">
              <a:extLst>
                <a:ext uri="{FF2B5EF4-FFF2-40B4-BE49-F238E27FC236}">
                  <a16:creationId xmlns:a16="http://schemas.microsoft.com/office/drawing/2014/main" id="{FD9F6335-574D-448E-815B-79A372FC1D0B}"/>
                </a:ext>
              </a:extLst>
            </p:cNvPr>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 name="Google Shape;1062;p24">
              <a:extLst>
                <a:ext uri="{FF2B5EF4-FFF2-40B4-BE49-F238E27FC236}">
                  <a16:creationId xmlns:a16="http://schemas.microsoft.com/office/drawing/2014/main" id="{C33832E4-3558-49E1-9134-4571439830B5}"/>
                </a:ext>
              </a:extLst>
            </p:cNvPr>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 name="Google Shape;1063;p24">
              <a:extLst>
                <a:ext uri="{FF2B5EF4-FFF2-40B4-BE49-F238E27FC236}">
                  <a16:creationId xmlns:a16="http://schemas.microsoft.com/office/drawing/2014/main" id="{37837953-C282-457A-AB82-7C0A8AD800D4}"/>
                </a:ext>
              </a:extLst>
            </p:cNvPr>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 name="Google Shape;1064;p24">
              <a:extLst>
                <a:ext uri="{FF2B5EF4-FFF2-40B4-BE49-F238E27FC236}">
                  <a16:creationId xmlns:a16="http://schemas.microsoft.com/office/drawing/2014/main" id="{31CE7A48-08AD-495F-8FD1-18E17728B184}"/>
                </a:ext>
              </a:extLst>
            </p:cNvPr>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 name="Google Shape;1065;p24">
              <a:extLst>
                <a:ext uri="{FF2B5EF4-FFF2-40B4-BE49-F238E27FC236}">
                  <a16:creationId xmlns:a16="http://schemas.microsoft.com/office/drawing/2014/main" id="{AE8F03C2-E51F-41BA-8586-75B3122DDFFC}"/>
                </a:ext>
              </a:extLst>
            </p:cNvPr>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 name="Google Shape;1066;p24">
              <a:extLst>
                <a:ext uri="{FF2B5EF4-FFF2-40B4-BE49-F238E27FC236}">
                  <a16:creationId xmlns:a16="http://schemas.microsoft.com/office/drawing/2014/main" id="{42DABE22-A343-45A6-B220-C30B4269A780}"/>
                </a:ext>
              </a:extLst>
            </p:cNvPr>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 name="Google Shape;1067;p24">
              <a:extLst>
                <a:ext uri="{FF2B5EF4-FFF2-40B4-BE49-F238E27FC236}">
                  <a16:creationId xmlns:a16="http://schemas.microsoft.com/office/drawing/2014/main" id="{A742D2BB-8530-4C7E-B71F-DE3D315587D0}"/>
                </a:ext>
              </a:extLst>
            </p:cNvPr>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 name="Google Shape;1068;p24">
              <a:extLst>
                <a:ext uri="{FF2B5EF4-FFF2-40B4-BE49-F238E27FC236}">
                  <a16:creationId xmlns:a16="http://schemas.microsoft.com/office/drawing/2014/main" id="{FDD0E472-FE02-48D9-B37F-BF92073934E5}"/>
                </a:ext>
              </a:extLst>
            </p:cNvPr>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 name="Google Shape;1069;p24">
              <a:extLst>
                <a:ext uri="{FF2B5EF4-FFF2-40B4-BE49-F238E27FC236}">
                  <a16:creationId xmlns:a16="http://schemas.microsoft.com/office/drawing/2014/main" id="{1EEE2E14-4EE8-4F77-B44F-50FC8DE488CF}"/>
                </a:ext>
              </a:extLst>
            </p:cNvPr>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 name="Google Shape;1070;p24">
              <a:extLst>
                <a:ext uri="{FF2B5EF4-FFF2-40B4-BE49-F238E27FC236}">
                  <a16:creationId xmlns:a16="http://schemas.microsoft.com/office/drawing/2014/main" id="{EF9609F5-8944-4D38-A99D-97F389BC48B3}"/>
                </a:ext>
              </a:extLst>
            </p:cNvPr>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 name="Google Shape;1071;p24">
              <a:extLst>
                <a:ext uri="{FF2B5EF4-FFF2-40B4-BE49-F238E27FC236}">
                  <a16:creationId xmlns:a16="http://schemas.microsoft.com/office/drawing/2014/main" id="{5B797199-0A8E-4FCA-9ED8-2C406D077D24}"/>
                </a:ext>
              </a:extLst>
            </p:cNvPr>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 name="Google Shape;1072;p24">
              <a:extLst>
                <a:ext uri="{FF2B5EF4-FFF2-40B4-BE49-F238E27FC236}">
                  <a16:creationId xmlns:a16="http://schemas.microsoft.com/office/drawing/2014/main" id="{971E9CEC-8A04-453B-93FD-20E7718F6E27}"/>
                </a:ext>
              </a:extLst>
            </p:cNvPr>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 name="Google Shape;1073;p24">
              <a:extLst>
                <a:ext uri="{FF2B5EF4-FFF2-40B4-BE49-F238E27FC236}">
                  <a16:creationId xmlns:a16="http://schemas.microsoft.com/office/drawing/2014/main" id="{CD2CE537-D843-40EA-BD75-CE7D58F590ED}"/>
                </a:ext>
              </a:extLst>
            </p:cNvPr>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3" name="Google Shape;1074;p24">
              <a:extLst>
                <a:ext uri="{FF2B5EF4-FFF2-40B4-BE49-F238E27FC236}">
                  <a16:creationId xmlns:a16="http://schemas.microsoft.com/office/drawing/2014/main" id="{0C3A4DE1-4791-4FB7-AE36-E2C57CC1EBA3}"/>
                </a:ext>
              </a:extLst>
            </p:cNvPr>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4" name="Google Shape;1075;p24">
              <a:extLst>
                <a:ext uri="{FF2B5EF4-FFF2-40B4-BE49-F238E27FC236}">
                  <a16:creationId xmlns:a16="http://schemas.microsoft.com/office/drawing/2014/main" id="{3A00054C-3759-43C0-9EBD-7AAFEE59AD7B}"/>
                </a:ext>
              </a:extLst>
            </p:cNvPr>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5" name="Google Shape;1076;p24">
              <a:extLst>
                <a:ext uri="{FF2B5EF4-FFF2-40B4-BE49-F238E27FC236}">
                  <a16:creationId xmlns:a16="http://schemas.microsoft.com/office/drawing/2014/main" id="{3F5897AC-E1E7-4703-96D4-9BA531283A20}"/>
                </a:ext>
              </a:extLst>
            </p:cNvPr>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6" name="Google Shape;1077;p24">
              <a:extLst>
                <a:ext uri="{FF2B5EF4-FFF2-40B4-BE49-F238E27FC236}">
                  <a16:creationId xmlns:a16="http://schemas.microsoft.com/office/drawing/2014/main" id="{C6A43F9E-7EA0-49C8-B2B0-564D0C29A4E3}"/>
                </a:ext>
              </a:extLst>
            </p:cNvPr>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7" name="Google Shape;1078;p24">
              <a:extLst>
                <a:ext uri="{FF2B5EF4-FFF2-40B4-BE49-F238E27FC236}">
                  <a16:creationId xmlns:a16="http://schemas.microsoft.com/office/drawing/2014/main" id="{39D8FD4E-1540-49E8-B370-30297FCF492D}"/>
                </a:ext>
              </a:extLst>
            </p:cNvPr>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8" name="Google Shape;1079;p24">
              <a:extLst>
                <a:ext uri="{FF2B5EF4-FFF2-40B4-BE49-F238E27FC236}">
                  <a16:creationId xmlns:a16="http://schemas.microsoft.com/office/drawing/2014/main" id="{4EBAE17B-FEB9-411B-9136-B0FC53DEAD6D}"/>
                </a:ext>
              </a:extLst>
            </p:cNvPr>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9" name="Google Shape;1080;p24">
              <a:extLst>
                <a:ext uri="{FF2B5EF4-FFF2-40B4-BE49-F238E27FC236}">
                  <a16:creationId xmlns:a16="http://schemas.microsoft.com/office/drawing/2014/main" id="{6D8AF116-8E4B-4717-B70D-A3A158BF875F}"/>
                </a:ext>
              </a:extLst>
            </p:cNvPr>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0" name="Google Shape;1081;p24">
              <a:extLst>
                <a:ext uri="{FF2B5EF4-FFF2-40B4-BE49-F238E27FC236}">
                  <a16:creationId xmlns:a16="http://schemas.microsoft.com/office/drawing/2014/main" id="{0FB12F84-8C5F-47C7-BF29-CC74B11EE126}"/>
                </a:ext>
              </a:extLst>
            </p:cNvPr>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 name="Google Shape;1082;p24">
              <a:extLst>
                <a:ext uri="{FF2B5EF4-FFF2-40B4-BE49-F238E27FC236}">
                  <a16:creationId xmlns:a16="http://schemas.microsoft.com/office/drawing/2014/main" id="{5B8B239C-6235-4AFF-A864-BC188727DCAF}"/>
                </a:ext>
              </a:extLst>
            </p:cNvPr>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 name="Google Shape;1083;p24">
              <a:extLst>
                <a:ext uri="{FF2B5EF4-FFF2-40B4-BE49-F238E27FC236}">
                  <a16:creationId xmlns:a16="http://schemas.microsoft.com/office/drawing/2014/main" id="{E6CFC021-D907-4962-961A-08989189A566}"/>
                </a:ext>
              </a:extLst>
            </p:cNvPr>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 name="Google Shape;1084;p24">
              <a:extLst>
                <a:ext uri="{FF2B5EF4-FFF2-40B4-BE49-F238E27FC236}">
                  <a16:creationId xmlns:a16="http://schemas.microsoft.com/office/drawing/2014/main" id="{F9000D6D-0958-46D2-A67B-F37A5B48E58F}"/>
                </a:ext>
              </a:extLst>
            </p:cNvPr>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 name="Google Shape;1085;p24">
              <a:extLst>
                <a:ext uri="{FF2B5EF4-FFF2-40B4-BE49-F238E27FC236}">
                  <a16:creationId xmlns:a16="http://schemas.microsoft.com/office/drawing/2014/main" id="{DA9195EA-4EAE-4210-865C-73E93D591BDF}"/>
                </a:ext>
              </a:extLst>
            </p:cNvPr>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 name="Google Shape;1086;p24">
              <a:extLst>
                <a:ext uri="{FF2B5EF4-FFF2-40B4-BE49-F238E27FC236}">
                  <a16:creationId xmlns:a16="http://schemas.microsoft.com/office/drawing/2014/main" id="{0322BB05-A771-4357-93B0-12A5F2583572}"/>
                </a:ext>
              </a:extLst>
            </p:cNvPr>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 name="Google Shape;1087;p24">
              <a:extLst>
                <a:ext uri="{FF2B5EF4-FFF2-40B4-BE49-F238E27FC236}">
                  <a16:creationId xmlns:a16="http://schemas.microsoft.com/office/drawing/2014/main" id="{F4A8C392-BD22-4918-B530-4EFE2500E158}"/>
                </a:ext>
              </a:extLst>
            </p:cNvPr>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 name="Google Shape;1088;p24">
              <a:extLst>
                <a:ext uri="{FF2B5EF4-FFF2-40B4-BE49-F238E27FC236}">
                  <a16:creationId xmlns:a16="http://schemas.microsoft.com/office/drawing/2014/main" id="{E661A7CC-58A0-4295-A9A9-4232571668F8}"/>
                </a:ext>
              </a:extLst>
            </p:cNvPr>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 name="Google Shape;1089;p24">
              <a:extLst>
                <a:ext uri="{FF2B5EF4-FFF2-40B4-BE49-F238E27FC236}">
                  <a16:creationId xmlns:a16="http://schemas.microsoft.com/office/drawing/2014/main" id="{8E65BC40-06C0-4435-B211-AB6672D07D44}"/>
                </a:ext>
              </a:extLst>
            </p:cNvPr>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 name="Google Shape;1090;p24">
              <a:extLst>
                <a:ext uri="{FF2B5EF4-FFF2-40B4-BE49-F238E27FC236}">
                  <a16:creationId xmlns:a16="http://schemas.microsoft.com/office/drawing/2014/main" id="{2AD308EB-D72A-4689-9DC3-39EF38855471}"/>
                </a:ext>
              </a:extLst>
            </p:cNvPr>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 name="Google Shape;1091;p24">
              <a:extLst>
                <a:ext uri="{FF2B5EF4-FFF2-40B4-BE49-F238E27FC236}">
                  <a16:creationId xmlns:a16="http://schemas.microsoft.com/office/drawing/2014/main" id="{C2A8D258-E4D7-4C2B-9A39-DB362A5D0486}"/>
                </a:ext>
              </a:extLst>
            </p:cNvPr>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 name="Google Shape;1092;p24">
              <a:extLst>
                <a:ext uri="{FF2B5EF4-FFF2-40B4-BE49-F238E27FC236}">
                  <a16:creationId xmlns:a16="http://schemas.microsoft.com/office/drawing/2014/main" id="{9CD2BA1D-9E58-40FE-9625-0351064A9409}"/>
                </a:ext>
              </a:extLst>
            </p:cNvPr>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2" name="Google Shape;1093;p24">
              <a:extLst>
                <a:ext uri="{FF2B5EF4-FFF2-40B4-BE49-F238E27FC236}">
                  <a16:creationId xmlns:a16="http://schemas.microsoft.com/office/drawing/2014/main" id="{123779EF-C5D9-47EF-880A-79E132018BAF}"/>
                </a:ext>
              </a:extLst>
            </p:cNvPr>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3" name="Google Shape;1094;p24">
              <a:extLst>
                <a:ext uri="{FF2B5EF4-FFF2-40B4-BE49-F238E27FC236}">
                  <a16:creationId xmlns:a16="http://schemas.microsoft.com/office/drawing/2014/main" id="{06A93023-37DA-44CA-8E7B-F63A2435C058}"/>
                </a:ext>
              </a:extLst>
            </p:cNvPr>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4" name="Google Shape;1095;p24">
              <a:extLst>
                <a:ext uri="{FF2B5EF4-FFF2-40B4-BE49-F238E27FC236}">
                  <a16:creationId xmlns:a16="http://schemas.microsoft.com/office/drawing/2014/main" id="{DD3F9D43-C739-40FC-9CD6-3856991E071E}"/>
                </a:ext>
              </a:extLst>
            </p:cNvPr>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5" name="Google Shape;1096;p24">
              <a:extLst>
                <a:ext uri="{FF2B5EF4-FFF2-40B4-BE49-F238E27FC236}">
                  <a16:creationId xmlns:a16="http://schemas.microsoft.com/office/drawing/2014/main" id="{5EC4671C-641B-4FED-863C-B6B1E697C02E}"/>
                </a:ext>
              </a:extLst>
            </p:cNvPr>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6" name="Google Shape;1097;p24">
              <a:extLst>
                <a:ext uri="{FF2B5EF4-FFF2-40B4-BE49-F238E27FC236}">
                  <a16:creationId xmlns:a16="http://schemas.microsoft.com/office/drawing/2014/main" id="{389E87BF-14BD-4F0C-A972-2839101C857B}"/>
                </a:ext>
              </a:extLst>
            </p:cNvPr>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7" name="Google Shape;1098;p24">
              <a:extLst>
                <a:ext uri="{FF2B5EF4-FFF2-40B4-BE49-F238E27FC236}">
                  <a16:creationId xmlns:a16="http://schemas.microsoft.com/office/drawing/2014/main" id="{DF17EBF1-DC9D-4C0F-8E60-0330BE011127}"/>
                </a:ext>
              </a:extLst>
            </p:cNvPr>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8" name="Google Shape;1099;p24">
              <a:extLst>
                <a:ext uri="{FF2B5EF4-FFF2-40B4-BE49-F238E27FC236}">
                  <a16:creationId xmlns:a16="http://schemas.microsoft.com/office/drawing/2014/main" id="{BABD18AF-16BE-4A8B-B11F-46E262646E51}"/>
                </a:ext>
              </a:extLst>
            </p:cNvPr>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9" name="Google Shape;1100;p24">
              <a:extLst>
                <a:ext uri="{FF2B5EF4-FFF2-40B4-BE49-F238E27FC236}">
                  <a16:creationId xmlns:a16="http://schemas.microsoft.com/office/drawing/2014/main" id="{000F30F7-30FD-4BAE-BABC-9F10E3EEA43E}"/>
                </a:ext>
              </a:extLst>
            </p:cNvPr>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0" name="Google Shape;1101;p24">
              <a:extLst>
                <a:ext uri="{FF2B5EF4-FFF2-40B4-BE49-F238E27FC236}">
                  <a16:creationId xmlns:a16="http://schemas.microsoft.com/office/drawing/2014/main" id="{20CF3FB1-FB2C-469C-8506-8EF58D2E8593}"/>
                </a:ext>
              </a:extLst>
            </p:cNvPr>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1" name="Google Shape;1102;p24">
              <a:extLst>
                <a:ext uri="{FF2B5EF4-FFF2-40B4-BE49-F238E27FC236}">
                  <a16:creationId xmlns:a16="http://schemas.microsoft.com/office/drawing/2014/main" id="{92DA91EC-F1C2-4B3E-99AF-7F6731948068}"/>
                </a:ext>
              </a:extLst>
            </p:cNvPr>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2" name="Google Shape;1103;p24">
              <a:extLst>
                <a:ext uri="{FF2B5EF4-FFF2-40B4-BE49-F238E27FC236}">
                  <a16:creationId xmlns:a16="http://schemas.microsoft.com/office/drawing/2014/main" id="{58B3692A-34C7-40C1-B711-DBD01C545E76}"/>
                </a:ext>
              </a:extLst>
            </p:cNvPr>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3" name="Google Shape;1104;p24">
              <a:extLst>
                <a:ext uri="{FF2B5EF4-FFF2-40B4-BE49-F238E27FC236}">
                  <a16:creationId xmlns:a16="http://schemas.microsoft.com/office/drawing/2014/main" id="{4A77627C-132E-485E-B836-EC3D9B5376E6}"/>
                </a:ext>
              </a:extLst>
            </p:cNvPr>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4" name="Google Shape;1105;p24">
              <a:extLst>
                <a:ext uri="{FF2B5EF4-FFF2-40B4-BE49-F238E27FC236}">
                  <a16:creationId xmlns:a16="http://schemas.microsoft.com/office/drawing/2014/main" id="{8411F22A-C4A8-41FD-BB3E-05B1704EBEE1}"/>
                </a:ext>
              </a:extLst>
            </p:cNvPr>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5" name="Google Shape;1106;p24">
              <a:extLst>
                <a:ext uri="{FF2B5EF4-FFF2-40B4-BE49-F238E27FC236}">
                  <a16:creationId xmlns:a16="http://schemas.microsoft.com/office/drawing/2014/main" id="{CA60515F-CDF2-464B-91C8-E2A9947766B0}"/>
                </a:ext>
              </a:extLst>
            </p:cNvPr>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6" name="Google Shape;1107;p24">
              <a:extLst>
                <a:ext uri="{FF2B5EF4-FFF2-40B4-BE49-F238E27FC236}">
                  <a16:creationId xmlns:a16="http://schemas.microsoft.com/office/drawing/2014/main" id="{A19BF152-F87F-4C4F-897F-6F1F2043F8E4}"/>
                </a:ext>
              </a:extLst>
            </p:cNvPr>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7" name="Google Shape;1108;p24">
              <a:extLst>
                <a:ext uri="{FF2B5EF4-FFF2-40B4-BE49-F238E27FC236}">
                  <a16:creationId xmlns:a16="http://schemas.microsoft.com/office/drawing/2014/main" id="{27C97F69-9B0C-41A3-9BF8-BC894ECA01DD}"/>
                </a:ext>
              </a:extLst>
            </p:cNvPr>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8" name="Google Shape;1109;p24">
              <a:extLst>
                <a:ext uri="{FF2B5EF4-FFF2-40B4-BE49-F238E27FC236}">
                  <a16:creationId xmlns:a16="http://schemas.microsoft.com/office/drawing/2014/main" id="{24BD0D84-DE8F-4B9E-AF7B-9B2B59D71690}"/>
                </a:ext>
              </a:extLst>
            </p:cNvPr>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9" name="Google Shape;1110;p24">
              <a:extLst>
                <a:ext uri="{FF2B5EF4-FFF2-40B4-BE49-F238E27FC236}">
                  <a16:creationId xmlns:a16="http://schemas.microsoft.com/office/drawing/2014/main" id="{15A68A9F-F5AC-4721-BAC4-4C598AFFFEC3}"/>
                </a:ext>
              </a:extLst>
            </p:cNvPr>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0" name="Google Shape;1111;p24">
              <a:extLst>
                <a:ext uri="{FF2B5EF4-FFF2-40B4-BE49-F238E27FC236}">
                  <a16:creationId xmlns:a16="http://schemas.microsoft.com/office/drawing/2014/main" id="{DBC4244B-43CF-4054-AB8D-77206304B494}"/>
                </a:ext>
              </a:extLst>
            </p:cNvPr>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1" name="Google Shape;1112;p24">
              <a:extLst>
                <a:ext uri="{FF2B5EF4-FFF2-40B4-BE49-F238E27FC236}">
                  <a16:creationId xmlns:a16="http://schemas.microsoft.com/office/drawing/2014/main" id="{005C435B-5052-4B9A-861F-2E3F63B93232}"/>
                </a:ext>
              </a:extLst>
            </p:cNvPr>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2" name="Google Shape;1113;p24">
              <a:extLst>
                <a:ext uri="{FF2B5EF4-FFF2-40B4-BE49-F238E27FC236}">
                  <a16:creationId xmlns:a16="http://schemas.microsoft.com/office/drawing/2014/main" id="{B9C9B6E9-4268-49DE-A94A-8ABFF560D2F5}"/>
                </a:ext>
              </a:extLst>
            </p:cNvPr>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3" name="Google Shape;1114;p24">
              <a:extLst>
                <a:ext uri="{FF2B5EF4-FFF2-40B4-BE49-F238E27FC236}">
                  <a16:creationId xmlns:a16="http://schemas.microsoft.com/office/drawing/2014/main" id="{EF8526A3-8640-4845-9F01-89CADAC255F9}"/>
                </a:ext>
              </a:extLst>
            </p:cNvPr>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4" name="Google Shape;1115;p24">
              <a:extLst>
                <a:ext uri="{FF2B5EF4-FFF2-40B4-BE49-F238E27FC236}">
                  <a16:creationId xmlns:a16="http://schemas.microsoft.com/office/drawing/2014/main" id="{F311EF26-4BBD-4200-8C1F-837BAA1FBE3C}"/>
                </a:ext>
              </a:extLst>
            </p:cNvPr>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5" name="Google Shape;1116;p24">
              <a:extLst>
                <a:ext uri="{FF2B5EF4-FFF2-40B4-BE49-F238E27FC236}">
                  <a16:creationId xmlns:a16="http://schemas.microsoft.com/office/drawing/2014/main" id="{A172698C-AF9A-4BB3-AAB3-4C8190B9F013}"/>
                </a:ext>
              </a:extLst>
            </p:cNvPr>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6" name="Google Shape;1117;p24">
              <a:extLst>
                <a:ext uri="{FF2B5EF4-FFF2-40B4-BE49-F238E27FC236}">
                  <a16:creationId xmlns:a16="http://schemas.microsoft.com/office/drawing/2014/main" id="{52E6CE58-49EA-4E1F-BCE3-CC43AC168F32}"/>
                </a:ext>
              </a:extLst>
            </p:cNvPr>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7" name="Google Shape;1118;p24">
              <a:extLst>
                <a:ext uri="{FF2B5EF4-FFF2-40B4-BE49-F238E27FC236}">
                  <a16:creationId xmlns:a16="http://schemas.microsoft.com/office/drawing/2014/main" id="{1041E583-8E75-4012-BCB7-3A1218368EE4}"/>
                </a:ext>
              </a:extLst>
            </p:cNvPr>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8" name="Google Shape;1119;p24">
              <a:extLst>
                <a:ext uri="{FF2B5EF4-FFF2-40B4-BE49-F238E27FC236}">
                  <a16:creationId xmlns:a16="http://schemas.microsoft.com/office/drawing/2014/main" id="{A293B08B-2450-4125-913E-34A5D8707677}"/>
                </a:ext>
              </a:extLst>
            </p:cNvPr>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79" name="Google Shape;1120;p24">
              <a:extLst>
                <a:ext uri="{FF2B5EF4-FFF2-40B4-BE49-F238E27FC236}">
                  <a16:creationId xmlns:a16="http://schemas.microsoft.com/office/drawing/2014/main" id="{5E7EE5C6-5DED-464F-A78F-DDFA3EADD67D}"/>
                </a:ext>
              </a:extLst>
            </p:cNvPr>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0" name="Google Shape;1121;p24">
              <a:extLst>
                <a:ext uri="{FF2B5EF4-FFF2-40B4-BE49-F238E27FC236}">
                  <a16:creationId xmlns:a16="http://schemas.microsoft.com/office/drawing/2014/main" id="{A81134A3-5042-476D-AED0-289FF9603A0E}"/>
                </a:ext>
              </a:extLst>
            </p:cNvPr>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1" name="Google Shape;1122;p24">
              <a:extLst>
                <a:ext uri="{FF2B5EF4-FFF2-40B4-BE49-F238E27FC236}">
                  <a16:creationId xmlns:a16="http://schemas.microsoft.com/office/drawing/2014/main" id="{7E354E42-621B-42C2-966F-7027995EC0E0}"/>
                </a:ext>
              </a:extLst>
            </p:cNvPr>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2" name="Google Shape;1123;p24">
              <a:extLst>
                <a:ext uri="{FF2B5EF4-FFF2-40B4-BE49-F238E27FC236}">
                  <a16:creationId xmlns:a16="http://schemas.microsoft.com/office/drawing/2014/main" id="{FB44622C-F230-436D-81CC-5551E5FD1676}"/>
                </a:ext>
              </a:extLst>
            </p:cNvPr>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3" name="Google Shape;1124;p24">
              <a:extLst>
                <a:ext uri="{FF2B5EF4-FFF2-40B4-BE49-F238E27FC236}">
                  <a16:creationId xmlns:a16="http://schemas.microsoft.com/office/drawing/2014/main" id="{7A85A8AE-515E-4BC4-8D1E-44FE8A79BAC1}"/>
                </a:ext>
              </a:extLst>
            </p:cNvPr>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4" name="Google Shape;1125;p24">
              <a:extLst>
                <a:ext uri="{FF2B5EF4-FFF2-40B4-BE49-F238E27FC236}">
                  <a16:creationId xmlns:a16="http://schemas.microsoft.com/office/drawing/2014/main" id="{0B4B3B4B-35E7-49C4-A5C1-ABC42EEB2793}"/>
                </a:ext>
              </a:extLst>
            </p:cNvPr>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5" name="Google Shape;1126;p24">
              <a:extLst>
                <a:ext uri="{FF2B5EF4-FFF2-40B4-BE49-F238E27FC236}">
                  <a16:creationId xmlns:a16="http://schemas.microsoft.com/office/drawing/2014/main" id="{D3D3E9DB-14F9-4E48-9967-BCA7C9CDF0D7}"/>
                </a:ext>
              </a:extLst>
            </p:cNvPr>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6" name="Google Shape;1127;p24">
              <a:extLst>
                <a:ext uri="{FF2B5EF4-FFF2-40B4-BE49-F238E27FC236}">
                  <a16:creationId xmlns:a16="http://schemas.microsoft.com/office/drawing/2014/main" id="{9F57E655-AEFC-424B-8056-E33207A3F801}"/>
                </a:ext>
              </a:extLst>
            </p:cNvPr>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7" name="Google Shape;1128;p24">
              <a:extLst>
                <a:ext uri="{FF2B5EF4-FFF2-40B4-BE49-F238E27FC236}">
                  <a16:creationId xmlns:a16="http://schemas.microsoft.com/office/drawing/2014/main" id="{4C0EBD43-289C-4572-9CA6-83B097707D7B}"/>
                </a:ext>
              </a:extLst>
            </p:cNvPr>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8" name="Google Shape;1129;p24">
              <a:extLst>
                <a:ext uri="{FF2B5EF4-FFF2-40B4-BE49-F238E27FC236}">
                  <a16:creationId xmlns:a16="http://schemas.microsoft.com/office/drawing/2014/main" id="{54866BB3-19B4-45B7-AA23-DF2A5E8085E9}"/>
                </a:ext>
              </a:extLst>
            </p:cNvPr>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89" name="Google Shape;1130;p24">
              <a:extLst>
                <a:ext uri="{FF2B5EF4-FFF2-40B4-BE49-F238E27FC236}">
                  <a16:creationId xmlns:a16="http://schemas.microsoft.com/office/drawing/2014/main" id="{403F6438-90B3-4F0F-83B5-4FB6982FB229}"/>
                </a:ext>
              </a:extLst>
            </p:cNvPr>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0" name="Google Shape;1131;p24">
              <a:extLst>
                <a:ext uri="{FF2B5EF4-FFF2-40B4-BE49-F238E27FC236}">
                  <a16:creationId xmlns:a16="http://schemas.microsoft.com/office/drawing/2014/main" id="{4ADF458C-75B3-40DF-8862-53EE367EDA61}"/>
                </a:ext>
              </a:extLst>
            </p:cNvPr>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1" name="Google Shape;1132;p24">
              <a:extLst>
                <a:ext uri="{FF2B5EF4-FFF2-40B4-BE49-F238E27FC236}">
                  <a16:creationId xmlns:a16="http://schemas.microsoft.com/office/drawing/2014/main" id="{EA9E174D-9AA9-4711-84EA-DA22DC8EE8C4}"/>
                </a:ext>
              </a:extLst>
            </p:cNvPr>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2" name="Google Shape;1133;p24">
              <a:extLst>
                <a:ext uri="{FF2B5EF4-FFF2-40B4-BE49-F238E27FC236}">
                  <a16:creationId xmlns:a16="http://schemas.microsoft.com/office/drawing/2014/main" id="{42CF7826-949B-434C-9315-BE53345D22EF}"/>
                </a:ext>
              </a:extLst>
            </p:cNvPr>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3" name="Google Shape;1134;p24">
              <a:extLst>
                <a:ext uri="{FF2B5EF4-FFF2-40B4-BE49-F238E27FC236}">
                  <a16:creationId xmlns:a16="http://schemas.microsoft.com/office/drawing/2014/main" id="{BB454311-F477-46AC-8023-26849A1A040E}"/>
                </a:ext>
              </a:extLst>
            </p:cNvPr>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4" name="Google Shape;1135;p24">
              <a:extLst>
                <a:ext uri="{FF2B5EF4-FFF2-40B4-BE49-F238E27FC236}">
                  <a16:creationId xmlns:a16="http://schemas.microsoft.com/office/drawing/2014/main" id="{6946BEFF-3602-4461-BF81-201176D5A310}"/>
                </a:ext>
              </a:extLst>
            </p:cNvPr>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5" name="Google Shape;1136;p24">
              <a:extLst>
                <a:ext uri="{FF2B5EF4-FFF2-40B4-BE49-F238E27FC236}">
                  <a16:creationId xmlns:a16="http://schemas.microsoft.com/office/drawing/2014/main" id="{F1702E90-0CE0-4049-9673-6F52276EFB99}"/>
                </a:ext>
              </a:extLst>
            </p:cNvPr>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6" name="Google Shape;1137;p24">
              <a:extLst>
                <a:ext uri="{FF2B5EF4-FFF2-40B4-BE49-F238E27FC236}">
                  <a16:creationId xmlns:a16="http://schemas.microsoft.com/office/drawing/2014/main" id="{750DE2C1-7E30-407A-95E4-96D7A7F10C89}"/>
                </a:ext>
              </a:extLst>
            </p:cNvPr>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7" name="Google Shape;1138;p24">
              <a:extLst>
                <a:ext uri="{FF2B5EF4-FFF2-40B4-BE49-F238E27FC236}">
                  <a16:creationId xmlns:a16="http://schemas.microsoft.com/office/drawing/2014/main" id="{F12F46D7-EE89-4DBA-B18C-D2E6E5E3BEC2}"/>
                </a:ext>
              </a:extLst>
            </p:cNvPr>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8" name="Google Shape;1139;p24">
              <a:extLst>
                <a:ext uri="{FF2B5EF4-FFF2-40B4-BE49-F238E27FC236}">
                  <a16:creationId xmlns:a16="http://schemas.microsoft.com/office/drawing/2014/main" id="{C2254757-2B0A-41DE-99FF-A43A07296831}"/>
                </a:ext>
              </a:extLst>
            </p:cNvPr>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99" name="Google Shape;1140;p24">
              <a:extLst>
                <a:ext uri="{FF2B5EF4-FFF2-40B4-BE49-F238E27FC236}">
                  <a16:creationId xmlns:a16="http://schemas.microsoft.com/office/drawing/2014/main" id="{6955F624-5951-42C2-B1BC-B340A046DC3E}"/>
                </a:ext>
              </a:extLst>
            </p:cNvPr>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587537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447800" y="2708033"/>
            <a:ext cx="6235600" cy="1546400"/>
          </a:xfrm>
          <a:prstGeom prst="rect">
            <a:avLst/>
          </a:prstGeom>
        </p:spPr>
        <p:txBody>
          <a:bodyPr spcFirstLastPara="1" wrap="square" lIns="0" tIns="0" rIns="0" bIns="0" anchor="b" anchorCtr="0">
            <a:noAutofit/>
          </a:bodyPr>
          <a:lstStyle/>
          <a:p>
            <a:r>
              <a:rPr lang="en-US" dirty="0"/>
              <a:t>Cultural Considerations</a:t>
            </a:r>
            <a:endParaRPr dirty="0"/>
          </a:p>
        </p:txBody>
      </p:sp>
      <p:sp>
        <p:nvSpPr>
          <p:cNvPr id="406" name="Google Shape;406;p15"/>
          <p:cNvSpPr txBox="1">
            <a:spLocks noGrp="1"/>
          </p:cNvSpPr>
          <p:nvPr>
            <p:ph type="subTitle" idx="1"/>
          </p:nvPr>
        </p:nvSpPr>
        <p:spPr>
          <a:xfrm>
            <a:off x="1447800" y="4383635"/>
            <a:ext cx="6235600" cy="511600"/>
          </a:xfrm>
          <a:prstGeom prst="rect">
            <a:avLst/>
          </a:prstGeom>
        </p:spPr>
        <p:txBody>
          <a:bodyPr spcFirstLastPara="1" wrap="square" lIns="0" tIns="0" rIns="0" bIns="0" anchor="t" anchorCtr="0">
            <a:noAutofit/>
          </a:bodyPr>
          <a:lstStyle/>
          <a:p>
            <a:pPr marL="0" indent="0"/>
            <a:endParaRPr dirty="0"/>
          </a:p>
        </p:txBody>
      </p:sp>
      <p:sp>
        <p:nvSpPr>
          <p:cNvPr id="407" name="Google Shape;407;p15"/>
          <p:cNvSpPr txBox="1"/>
          <p:nvPr/>
        </p:nvSpPr>
        <p:spPr>
          <a:xfrm>
            <a:off x="0" y="2489200"/>
            <a:ext cx="812800" cy="1894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sz="4800" b="1" kern="0" dirty="0">
              <a:solidFill>
                <a:srgbClr val="FFFFFF"/>
              </a:solidFill>
              <a:latin typeface="Barlow"/>
              <a:ea typeface="Barlow"/>
              <a:cs typeface="Barlow"/>
              <a:sym typeface="Barlow"/>
            </a:endParaRPr>
          </a:p>
        </p:txBody>
      </p:sp>
      <p:grpSp>
        <p:nvGrpSpPr>
          <p:cNvPr id="408" name="Google Shape;408;p15"/>
          <p:cNvGrpSpPr/>
          <p:nvPr/>
        </p:nvGrpSpPr>
        <p:grpSpPr>
          <a:xfrm>
            <a:off x="7246773" y="1216565"/>
            <a:ext cx="4319631" cy="4424887"/>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Zoom Software and Services Datasheet - Unify Square">
            <a:extLst>
              <a:ext uri="{FF2B5EF4-FFF2-40B4-BE49-F238E27FC236}">
                <a16:creationId xmlns:a16="http://schemas.microsoft.com/office/drawing/2014/main" id="{15B70AA4-76E7-49F8-80CD-21D4C3EF9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685" y="448887"/>
            <a:ext cx="2735824" cy="3532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1A8BECE-F93D-42EA-8B2F-DA14D6D1510D}"/>
              </a:ext>
            </a:extLst>
          </p:cNvPr>
          <p:cNvSpPr>
            <a:spLocks noGrp="1"/>
          </p:cNvSpPr>
          <p:nvPr>
            <p:ph type="title"/>
          </p:nvPr>
        </p:nvSpPr>
        <p:spPr/>
        <p:txBody>
          <a:bodyPr/>
          <a:lstStyle/>
          <a:p>
            <a:r>
              <a:rPr lang="en-IE" dirty="0"/>
              <a:t>Mind your language</a:t>
            </a:r>
            <a:endParaRPr lang="en-US" dirty="0"/>
          </a:p>
        </p:txBody>
      </p:sp>
      <p:sp>
        <p:nvSpPr>
          <p:cNvPr id="5" name="Text Placeholder 4">
            <a:extLst>
              <a:ext uri="{FF2B5EF4-FFF2-40B4-BE49-F238E27FC236}">
                <a16:creationId xmlns:a16="http://schemas.microsoft.com/office/drawing/2014/main" id="{4515FFF9-5D3D-41B4-980E-732B55330EB6}"/>
              </a:ext>
            </a:extLst>
          </p:cNvPr>
          <p:cNvSpPr>
            <a:spLocks noGrp="1"/>
          </p:cNvSpPr>
          <p:nvPr>
            <p:ph type="body" idx="1"/>
          </p:nvPr>
        </p:nvSpPr>
        <p:spPr>
          <a:xfrm>
            <a:off x="609600" y="1676379"/>
            <a:ext cx="7521200" cy="4813091"/>
          </a:xfrm>
        </p:spPr>
        <p:txBody>
          <a:bodyPr/>
          <a:lstStyle/>
          <a:p>
            <a:r>
              <a:rPr lang="en-IE" dirty="0"/>
              <a:t>Be sensitive and sensible</a:t>
            </a:r>
          </a:p>
          <a:p>
            <a:r>
              <a:rPr lang="en-IE" dirty="0"/>
              <a:t>Write for as broad an audience as you can</a:t>
            </a:r>
          </a:p>
          <a:p>
            <a:pPr lvl="1"/>
            <a:r>
              <a:rPr lang="en-IE" dirty="0"/>
              <a:t>Adapt for your market</a:t>
            </a:r>
          </a:p>
          <a:p>
            <a:r>
              <a:rPr lang="en-IE" dirty="0"/>
              <a:t>Avoid aggressive phrasing</a:t>
            </a:r>
          </a:p>
          <a:p>
            <a:pPr lvl="1"/>
            <a:r>
              <a:rPr lang="en-IE" dirty="0"/>
              <a:t>“Dominate your industry”</a:t>
            </a:r>
          </a:p>
          <a:p>
            <a:r>
              <a:rPr lang="en-IE" dirty="0"/>
              <a:t>Avoid colloquialisms</a:t>
            </a:r>
          </a:p>
          <a:p>
            <a:pPr lvl="1"/>
            <a:r>
              <a:rPr lang="en-IE" dirty="0"/>
              <a:t>“Come to Galway for the craic”</a:t>
            </a:r>
          </a:p>
          <a:p>
            <a:r>
              <a:rPr lang="en-IE" dirty="0"/>
              <a:t>Ensure accurate translations</a:t>
            </a:r>
          </a:p>
          <a:p>
            <a:r>
              <a:rPr lang="en-IE" dirty="0"/>
              <a:t>Check with local resources if possible</a:t>
            </a:r>
          </a:p>
          <a:p>
            <a:endParaRPr lang="en-US" dirty="0"/>
          </a:p>
        </p:txBody>
      </p:sp>
      <p:pic>
        <p:nvPicPr>
          <p:cNvPr id="2050" name="Picture 2" descr="Reliance Jio comes out in flying colours">
            <a:extLst>
              <a:ext uri="{FF2B5EF4-FFF2-40B4-BE49-F238E27FC236}">
                <a16:creationId xmlns:a16="http://schemas.microsoft.com/office/drawing/2014/main" id="{14304BCD-363E-4E83-B69E-380125105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263" y="1962620"/>
            <a:ext cx="4290896" cy="212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JioPhone retailer brochure reveals 2MP rear and VGA front cameras ...">
            <a:extLst>
              <a:ext uri="{FF2B5EF4-FFF2-40B4-BE49-F238E27FC236}">
                <a16:creationId xmlns:a16="http://schemas.microsoft.com/office/drawing/2014/main" id="{F06CE457-307A-4245-AB0A-1C2AD2B61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792" y="3721925"/>
            <a:ext cx="4290897" cy="2416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Fever Pitch Music Festival 2020 - Fever Pitch">
            <a:extLst>
              <a:ext uri="{FF2B5EF4-FFF2-40B4-BE49-F238E27FC236}">
                <a16:creationId xmlns:a16="http://schemas.microsoft.com/office/drawing/2014/main" id="{5EB47839-01AE-43BB-91BA-95CEBFF80C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1384" y="4766379"/>
            <a:ext cx="2951017" cy="1809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6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A22E-F59F-4852-ADC9-7968F398D720}"/>
              </a:ext>
            </a:extLst>
          </p:cNvPr>
          <p:cNvSpPr>
            <a:spLocks noGrp="1"/>
          </p:cNvSpPr>
          <p:nvPr>
            <p:ph type="title"/>
          </p:nvPr>
        </p:nvSpPr>
        <p:spPr/>
        <p:txBody>
          <a:bodyPr/>
          <a:lstStyle/>
          <a:p>
            <a:r>
              <a:rPr lang="en-IE" dirty="0"/>
              <a:t>Imagery</a:t>
            </a:r>
            <a:endParaRPr lang="en-US" dirty="0"/>
          </a:p>
        </p:txBody>
      </p:sp>
      <p:sp>
        <p:nvSpPr>
          <p:cNvPr id="3" name="Text Placeholder 2">
            <a:extLst>
              <a:ext uri="{FF2B5EF4-FFF2-40B4-BE49-F238E27FC236}">
                <a16:creationId xmlns:a16="http://schemas.microsoft.com/office/drawing/2014/main" id="{D87E8457-8AF9-46EF-B737-D0C2114B17F3}"/>
              </a:ext>
            </a:extLst>
          </p:cNvPr>
          <p:cNvSpPr>
            <a:spLocks noGrp="1"/>
          </p:cNvSpPr>
          <p:nvPr>
            <p:ph type="body" idx="1"/>
          </p:nvPr>
        </p:nvSpPr>
        <p:spPr>
          <a:xfrm>
            <a:off x="532363" y="2014429"/>
            <a:ext cx="4244685" cy="3521200"/>
          </a:xfrm>
        </p:spPr>
        <p:txBody>
          <a:bodyPr/>
          <a:lstStyle/>
          <a:p>
            <a:r>
              <a:rPr lang="en-IE" dirty="0"/>
              <a:t>Consider your audience</a:t>
            </a:r>
          </a:p>
          <a:p>
            <a:r>
              <a:rPr lang="en-IE" dirty="0"/>
              <a:t>Consider your message</a:t>
            </a:r>
          </a:p>
          <a:p>
            <a:r>
              <a:rPr lang="en-IE" dirty="0"/>
              <a:t>Inclusivity is good</a:t>
            </a:r>
          </a:p>
          <a:p>
            <a:r>
              <a:rPr lang="en-IE" dirty="0"/>
              <a:t>Cultural appropriation is not!</a:t>
            </a:r>
          </a:p>
          <a:p>
            <a:r>
              <a:rPr lang="en-IE" dirty="0"/>
              <a:t>Be sensitive to different standards in different markets</a:t>
            </a:r>
            <a:endParaRPr lang="en-US" dirty="0"/>
          </a:p>
        </p:txBody>
      </p:sp>
      <p:sp>
        <p:nvSpPr>
          <p:cNvPr id="4" name="Slide Number Placeholder 3">
            <a:extLst>
              <a:ext uri="{FF2B5EF4-FFF2-40B4-BE49-F238E27FC236}">
                <a16:creationId xmlns:a16="http://schemas.microsoft.com/office/drawing/2014/main" id="{F25929B8-024F-4468-9B5B-CD03E752DE57}"/>
              </a:ext>
            </a:extLst>
          </p:cNvPr>
          <p:cNvSpPr>
            <a:spLocks noGrp="1"/>
          </p:cNvSpPr>
          <p:nvPr>
            <p:ph type="sldNum" idx="12"/>
          </p:nvPr>
        </p:nvSpPr>
        <p:spPr/>
        <p:txBody>
          <a:bodyPr/>
          <a:lstStyle/>
          <a:p>
            <a:pPr defTabSz="1219170"/>
            <a:fld id="{00000000-1234-1234-1234-123412341234}" type="slidenum">
              <a:rPr lang="en" kern="0">
                <a:solidFill>
                  <a:srgbClr val="FFFFFF"/>
                </a:solidFill>
              </a:rPr>
              <a:pPr defTabSz="1219170"/>
              <a:t>36</a:t>
            </a:fld>
            <a:endParaRPr lang="en" kern="0">
              <a:solidFill>
                <a:srgbClr val="FFFFFF"/>
              </a:solidFill>
            </a:endParaRPr>
          </a:p>
        </p:txBody>
      </p:sp>
      <p:pic>
        <p:nvPicPr>
          <p:cNvPr id="1028" name="Picture 4" descr="Culture and people | HSBC Holdings plc">
            <a:extLst>
              <a:ext uri="{FF2B5EF4-FFF2-40B4-BE49-F238E27FC236}">
                <a16:creationId xmlns:a16="http://schemas.microsoft.com/office/drawing/2014/main" id="{F730A4FA-291F-434E-98BB-14ED9A3FE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026" y="1285881"/>
            <a:ext cx="4658821" cy="2620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Why Meet new people in America from Various Cultures and Countries ?">
            <a:extLst>
              <a:ext uri="{FF2B5EF4-FFF2-40B4-BE49-F238E27FC236}">
                <a16:creationId xmlns:a16="http://schemas.microsoft.com/office/drawing/2014/main" id="{4226E75B-F815-4F6C-BFCE-5BB7BF2F7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895" y="2908552"/>
            <a:ext cx="3457171" cy="2307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ow Practicing Yoga Benefits Your Health | Everyday Health">
            <a:extLst>
              <a:ext uri="{FF2B5EF4-FFF2-40B4-BE49-F238E27FC236}">
                <a16:creationId xmlns:a16="http://schemas.microsoft.com/office/drawing/2014/main" id="{B8481D19-741D-48D9-A428-DC4E7473B6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1455" y="4208079"/>
            <a:ext cx="3199245" cy="1799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People,Culture and Nature | JCYC Nepal">
            <a:extLst>
              <a:ext uri="{FF2B5EF4-FFF2-40B4-BE49-F238E27FC236}">
                <a16:creationId xmlns:a16="http://schemas.microsoft.com/office/drawing/2014/main" id="{C6BD6FA9-D510-43CC-889F-779B972A9E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196" y="2907815"/>
            <a:ext cx="2366443" cy="1622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2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6d1372ce85_0_244"/>
          <p:cNvSpPr txBox="1">
            <a:spLocks noGrp="1"/>
          </p:cNvSpPr>
          <p:nvPr>
            <p:ph type="body" idx="1"/>
          </p:nvPr>
        </p:nvSpPr>
        <p:spPr>
          <a:xfrm>
            <a:off x="92167" y="1698467"/>
            <a:ext cx="7521200" cy="4146000"/>
          </a:xfrm>
          <a:prstGeom prst="rect">
            <a:avLst/>
          </a:prstGeom>
          <a:noFill/>
          <a:ln>
            <a:noFill/>
          </a:ln>
        </p:spPr>
        <p:txBody>
          <a:bodyPr spcFirstLastPara="1" wrap="square" lIns="0" tIns="0" rIns="0" bIns="0" anchor="t" anchorCtr="0">
            <a:noAutofit/>
          </a:bodyPr>
          <a:lstStyle/>
          <a:p>
            <a:pPr indent="-440256">
              <a:buSzPts val="1600"/>
            </a:pPr>
            <a:r>
              <a:rPr lang="en-IE" sz="2400" dirty="0"/>
              <a:t>Dubious and Irrelevant Claims</a:t>
            </a:r>
          </a:p>
          <a:p>
            <a:pPr lvl="1" indent="-440256">
              <a:buSzPts val="1600"/>
            </a:pPr>
            <a:r>
              <a:rPr lang="en-IE" sz="1800" dirty="0"/>
              <a:t>Claims Management</a:t>
            </a:r>
            <a:endParaRPr sz="1800" dirty="0"/>
          </a:p>
          <a:p>
            <a:pPr indent="-440256">
              <a:buSzPts val="1600"/>
            </a:pPr>
            <a:r>
              <a:rPr lang="en-IE" sz="2400" dirty="0"/>
              <a:t>Unintentionally Offending</a:t>
            </a:r>
          </a:p>
          <a:p>
            <a:pPr lvl="1" indent="-440256">
              <a:buSzPts val="1600"/>
            </a:pPr>
            <a:r>
              <a:rPr lang="en-IE" sz="1800" dirty="0"/>
              <a:t>Cultural Considerations</a:t>
            </a:r>
          </a:p>
          <a:p>
            <a:pPr indent="-440256">
              <a:buSzPts val="1600"/>
            </a:pPr>
            <a:r>
              <a:rPr lang="en-IE" sz="2400" dirty="0"/>
              <a:t>Conflating Audiences</a:t>
            </a:r>
          </a:p>
          <a:p>
            <a:pPr lvl="1" indent="-440256">
              <a:buSzPts val="1600"/>
            </a:pPr>
            <a:r>
              <a:rPr lang="en-IE" sz="1800" dirty="0"/>
              <a:t>Target your content</a:t>
            </a:r>
          </a:p>
          <a:p>
            <a:pPr indent="-440256">
              <a:buSzPts val="1600"/>
            </a:pPr>
            <a:r>
              <a:rPr lang="en-IE" sz="2400" dirty="0"/>
              <a:t>Surging content requests</a:t>
            </a:r>
          </a:p>
          <a:p>
            <a:pPr lvl="1" indent="-440256">
              <a:buSzPts val="1600"/>
            </a:pPr>
            <a:r>
              <a:rPr lang="en-IE" sz="1800" dirty="0"/>
              <a:t>Make sure it will be used</a:t>
            </a:r>
            <a:endParaRPr sz="1800" dirty="0"/>
          </a:p>
        </p:txBody>
      </p:sp>
      <p:sp>
        <p:nvSpPr>
          <p:cNvPr id="937" name="Google Shape;937;g6d1372ce85_0_244"/>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p>
            <a:pPr defTabSz="1219170"/>
            <a:fld id="{00000000-1234-1234-1234-123412341234}" type="slidenum">
              <a:rPr lang="en" kern="0">
                <a:solidFill>
                  <a:srgbClr val="FFFFFF"/>
                </a:solidFill>
              </a:rPr>
              <a:pPr defTabSz="1219170"/>
              <a:t>37</a:t>
            </a:fld>
            <a:endParaRPr kern="0">
              <a:solidFill>
                <a:srgbClr val="FFFFFF"/>
              </a:solidFill>
            </a:endParaRPr>
          </a:p>
        </p:txBody>
      </p:sp>
      <p:sp>
        <p:nvSpPr>
          <p:cNvPr id="1044" name="Google Shape;1044;g6d1372ce85_0_244"/>
          <p:cNvSpPr txBox="1">
            <a:spLocks noGrp="1"/>
          </p:cNvSpPr>
          <p:nvPr>
            <p:ph type="title"/>
          </p:nvPr>
        </p:nvSpPr>
        <p:spPr>
          <a:xfrm>
            <a:off x="609600" y="909067"/>
            <a:ext cx="9438000" cy="510800"/>
          </a:xfrm>
          <a:prstGeom prst="rect">
            <a:avLst/>
          </a:prstGeom>
          <a:noFill/>
          <a:ln>
            <a:noFill/>
          </a:ln>
        </p:spPr>
        <p:txBody>
          <a:bodyPr spcFirstLastPara="1" wrap="square" lIns="0" tIns="0" rIns="0" bIns="0" anchor="t" anchorCtr="0">
            <a:noAutofit/>
          </a:bodyPr>
          <a:lstStyle/>
          <a:p>
            <a:pPr>
              <a:buSzPts val="4800"/>
            </a:pPr>
            <a:r>
              <a:rPr lang="en-US" sz="3733" i="1" dirty="0"/>
              <a:t>Creating Content – Pitfalls to watch for</a:t>
            </a:r>
            <a:endParaRPr sz="3733" dirty="0"/>
          </a:p>
        </p:txBody>
      </p:sp>
      <p:grpSp>
        <p:nvGrpSpPr>
          <p:cNvPr id="117" name="Google Shape;1748;p30">
            <a:extLst>
              <a:ext uri="{FF2B5EF4-FFF2-40B4-BE49-F238E27FC236}">
                <a16:creationId xmlns:a16="http://schemas.microsoft.com/office/drawing/2014/main" id="{E280F461-E230-4E3F-861E-619108630C78}"/>
              </a:ext>
            </a:extLst>
          </p:cNvPr>
          <p:cNvGrpSpPr/>
          <p:nvPr/>
        </p:nvGrpSpPr>
        <p:grpSpPr>
          <a:xfrm>
            <a:off x="7841595" y="1495108"/>
            <a:ext cx="3461829" cy="3867784"/>
            <a:chOff x="2181300" y="231400"/>
            <a:chExt cx="4262637" cy="4762499"/>
          </a:xfrm>
        </p:grpSpPr>
        <p:sp>
          <p:nvSpPr>
            <p:cNvPr id="118" name="Google Shape;1749;p30">
              <a:extLst>
                <a:ext uri="{FF2B5EF4-FFF2-40B4-BE49-F238E27FC236}">
                  <a16:creationId xmlns:a16="http://schemas.microsoft.com/office/drawing/2014/main" id="{17AE69A6-55E7-4332-8421-36A188EBA418}"/>
                </a:ext>
              </a:extLst>
            </p:cNvPr>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19" name="Google Shape;1750;p30">
              <a:extLst>
                <a:ext uri="{FF2B5EF4-FFF2-40B4-BE49-F238E27FC236}">
                  <a16:creationId xmlns:a16="http://schemas.microsoft.com/office/drawing/2014/main" id="{14F6410A-479F-4700-AB55-F08C287D9C1D}"/>
                </a:ext>
              </a:extLst>
            </p:cNvPr>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0" name="Google Shape;1751;p30">
              <a:extLst>
                <a:ext uri="{FF2B5EF4-FFF2-40B4-BE49-F238E27FC236}">
                  <a16:creationId xmlns:a16="http://schemas.microsoft.com/office/drawing/2014/main" id="{9F66B67D-08BE-411E-90EF-5B9AD9048DB9}"/>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1" name="Google Shape;1752;p30">
              <a:extLst>
                <a:ext uri="{FF2B5EF4-FFF2-40B4-BE49-F238E27FC236}">
                  <a16:creationId xmlns:a16="http://schemas.microsoft.com/office/drawing/2014/main" id="{035B7F08-E116-4775-9E30-1890E122BD67}"/>
                </a:ext>
              </a:extLst>
            </p:cNvPr>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2" name="Google Shape;1753;p30">
              <a:extLst>
                <a:ext uri="{FF2B5EF4-FFF2-40B4-BE49-F238E27FC236}">
                  <a16:creationId xmlns:a16="http://schemas.microsoft.com/office/drawing/2014/main" id="{DC8A5A96-A8C0-442A-A2A5-77E136D2EB31}"/>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3" name="Google Shape;1754;p30">
              <a:extLst>
                <a:ext uri="{FF2B5EF4-FFF2-40B4-BE49-F238E27FC236}">
                  <a16:creationId xmlns:a16="http://schemas.microsoft.com/office/drawing/2014/main" id="{9622E22F-1836-4268-B850-1B55D19682B1}"/>
                </a:ext>
              </a:extLst>
            </p:cNvPr>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4" name="Google Shape;1755;p30">
              <a:extLst>
                <a:ext uri="{FF2B5EF4-FFF2-40B4-BE49-F238E27FC236}">
                  <a16:creationId xmlns:a16="http://schemas.microsoft.com/office/drawing/2014/main" id="{7CC55A28-1A7B-4BAF-BE94-8166A4643236}"/>
                </a:ext>
              </a:extLst>
            </p:cNvPr>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5" name="Google Shape;1756;p30">
              <a:extLst>
                <a:ext uri="{FF2B5EF4-FFF2-40B4-BE49-F238E27FC236}">
                  <a16:creationId xmlns:a16="http://schemas.microsoft.com/office/drawing/2014/main" id="{33A4FF15-11DC-46D6-9A88-FE2DB4B225C0}"/>
                </a:ext>
              </a:extLst>
            </p:cNvPr>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6" name="Google Shape;1757;p30">
              <a:extLst>
                <a:ext uri="{FF2B5EF4-FFF2-40B4-BE49-F238E27FC236}">
                  <a16:creationId xmlns:a16="http://schemas.microsoft.com/office/drawing/2014/main" id="{352D1DB1-9B14-4101-AF9B-036F27603420}"/>
                </a:ext>
              </a:extLst>
            </p:cNvPr>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7" name="Google Shape;1758;p30">
              <a:extLst>
                <a:ext uri="{FF2B5EF4-FFF2-40B4-BE49-F238E27FC236}">
                  <a16:creationId xmlns:a16="http://schemas.microsoft.com/office/drawing/2014/main" id="{C6C0EFF5-99E5-499D-BF29-FCE831F8656C}"/>
                </a:ext>
              </a:extLst>
            </p:cNvPr>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8" name="Google Shape;1759;p30">
              <a:extLst>
                <a:ext uri="{FF2B5EF4-FFF2-40B4-BE49-F238E27FC236}">
                  <a16:creationId xmlns:a16="http://schemas.microsoft.com/office/drawing/2014/main" id="{C5B15FB9-F439-4E65-B692-7D1C2C0EFAE4}"/>
                </a:ext>
              </a:extLst>
            </p:cNvPr>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29" name="Google Shape;1760;p30">
              <a:extLst>
                <a:ext uri="{FF2B5EF4-FFF2-40B4-BE49-F238E27FC236}">
                  <a16:creationId xmlns:a16="http://schemas.microsoft.com/office/drawing/2014/main" id="{5F3AA262-EA1D-428C-87C6-634BF51D7912}"/>
                </a:ext>
              </a:extLst>
            </p:cNvPr>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0" name="Google Shape;1761;p30">
              <a:extLst>
                <a:ext uri="{FF2B5EF4-FFF2-40B4-BE49-F238E27FC236}">
                  <a16:creationId xmlns:a16="http://schemas.microsoft.com/office/drawing/2014/main" id="{C6E1D107-1067-4E66-A6EB-B4D220AB0628}"/>
                </a:ext>
              </a:extLst>
            </p:cNvPr>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1" name="Google Shape;1762;p30">
              <a:extLst>
                <a:ext uri="{FF2B5EF4-FFF2-40B4-BE49-F238E27FC236}">
                  <a16:creationId xmlns:a16="http://schemas.microsoft.com/office/drawing/2014/main" id="{053EA479-559F-4A14-9712-D4A51A7BE3E7}"/>
                </a:ext>
              </a:extLst>
            </p:cNvPr>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2" name="Google Shape;1763;p30">
              <a:extLst>
                <a:ext uri="{FF2B5EF4-FFF2-40B4-BE49-F238E27FC236}">
                  <a16:creationId xmlns:a16="http://schemas.microsoft.com/office/drawing/2014/main" id="{36A5E1D1-CD62-430A-BBB4-5029F8795866}"/>
                </a:ext>
              </a:extLst>
            </p:cNvPr>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3" name="Google Shape;1764;p30">
              <a:extLst>
                <a:ext uri="{FF2B5EF4-FFF2-40B4-BE49-F238E27FC236}">
                  <a16:creationId xmlns:a16="http://schemas.microsoft.com/office/drawing/2014/main" id="{0FCBD903-EA56-4999-9AAD-CF4182EE63BF}"/>
                </a:ext>
              </a:extLst>
            </p:cNvPr>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4" name="Google Shape;1765;p30">
              <a:extLst>
                <a:ext uri="{FF2B5EF4-FFF2-40B4-BE49-F238E27FC236}">
                  <a16:creationId xmlns:a16="http://schemas.microsoft.com/office/drawing/2014/main" id="{8C527D9B-9032-4723-A50E-3A5FFD88D516}"/>
                </a:ext>
              </a:extLst>
            </p:cNvPr>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5" name="Google Shape;1766;p30">
              <a:extLst>
                <a:ext uri="{FF2B5EF4-FFF2-40B4-BE49-F238E27FC236}">
                  <a16:creationId xmlns:a16="http://schemas.microsoft.com/office/drawing/2014/main" id="{DE4B1357-6BEA-4CC9-A095-C342B24E3DBE}"/>
                </a:ext>
              </a:extLst>
            </p:cNvPr>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6" name="Google Shape;1767;p30">
              <a:extLst>
                <a:ext uri="{FF2B5EF4-FFF2-40B4-BE49-F238E27FC236}">
                  <a16:creationId xmlns:a16="http://schemas.microsoft.com/office/drawing/2014/main" id="{111BFFC6-4CAF-44C5-93CC-68D55F4863A2}"/>
                </a:ext>
              </a:extLst>
            </p:cNvPr>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7" name="Google Shape;1768;p30">
              <a:extLst>
                <a:ext uri="{FF2B5EF4-FFF2-40B4-BE49-F238E27FC236}">
                  <a16:creationId xmlns:a16="http://schemas.microsoft.com/office/drawing/2014/main" id="{11BFD817-48E2-4456-8E38-A43853D27EFC}"/>
                </a:ext>
              </a:extLst>
            </p:cNvPr>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8" name="Google Shape;1769;p30">
              <a:extLst>
                <a:ext uri="{FF2B5EF4-FFF2-40B4-BE49-F238E27FC236}">
                  <a16:creationId xmlns:a16="http://schemas.microsoft.com/office/drawing/2014/main" id="{BF824468-E381-45F4-BD1E-31C4696FD47C}"/>
                </a:ext>
              </a:extLst>
            </p:cNvPr>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39" name="Google Shape;1770;p30">
              <a:extLst>
                <a:ext uri="{FF2B5EF4-FFF2-40B4-BE49-F238E27FC236}">
                  <a16:creationId xmlns:a16="http://schemas.microsoft.com/office/drawing/2014/main" id="{B4E81876-E9A0-439F-9CE5-68479FB89308}"/>
                </a:ext>
              </a:extLst>
            </p:cNvPr>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0" name="Google Shape;1771;p30">
              <a:extLst>
                <a:ext uri="{FF2B5EF4-FFF2-40B4-BE49-F238E27FC236}">
                  <a16:creationId xmlns:a16="http://schemas.microsoft.com/office/drawing/2014/main" id="{02E233FD-E377-45CC-A2F3-D6F5C7C369DA}"/>
                </a:ext>
              </a:extLst>
            </p:cNvPr>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1" name="Google Shape;1772;p30">
              <a:extLst>
                <a:ext uri="{FF2B5EF4-FFF2-40B4-BE49-F238E27FC236}">
                  <a16:creationId xmlns:a16="http://schemas.microsoft.com/office/drawing/2014/main" id="{5DECB15A-E1D4-4922-9E88-116054E83CBF}"/>
                </a:ext>
              </a:extLst>
            </p:cNvPr>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2" name="Google Shape;1773;p30">
              <a:extLst>
                <a:ext uri="{FF2B5EF4-FFF2-40B4-BE49-F238E27FC236}">
                  <a16:creationId xmlns:a16="http://schemas.microsoft.com/office/drawing/2014/main" id="{84F7B2E6-00E4-4D47-B751-04366EB8E4A8}"/>
                </a:ext>
              </a:extLst>
            </p:cNvPr>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3" name="Google Shape;1774;p30">
              <a:extLst>
                <a:ext uri="{FF2B5EF4-FFF2-40B4-BE49-F238E27FC236}">
                  <a16:creationId xmlns:a16="http://schemas.microsoft.com/office/drawing/2014/main" id="{D1EA8EFF-B90B-467F-B45E-8D331EA5E780}"/>
                </a:ext>
              </a:extLst>
            </p:cNvPr>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4" name="Google Shape;1775;p30">
              <a:extLst>
                <a:ext uri="{FF2B5EF4-FFF2-40B4-BE49-F238E27FC236}">
                  <a16:creationId xmlns:a16="http://schemas.microsoft.com/office/drawing/2014/main" id="{D656162D-BC09-45DC-97F3-7F161B8B014B}"/>
                </a:ext>
              </a:extLst>
            </p:cNvPr>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5" name="Google Shape;1776;p30">
              <a:extLst>
                <a:ext uri="{FF2B5EF4-FFF2-40B4-BE49-F238E27FC236}">
                  <a16:creationId xmlns:a16="http://schemas.microsoft.com/office/drawing/2014/main" id="{90F3753B-2AE1-4EC5-ADAD-84D4DF343858}"/>
                </a:ext>
              </a:extLst>
            </p:cNvPr>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6" name="Google Shape;1777;p30">
              <a:extLst>
                <a:ext uri="{FF2B5EF4-FFF2-40B4-BE49-F238E27FC236}">
                  <a16:creationId xmlns:a16="http://schemas.microsoft.com/office/drawing/2014/main" id="{6CA4E95A-E357-44BA-A738-7D2BE658CB02}"/>
                </a:ext>
              </a:extLst>
            </p:cNvPr>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7" name="Google Shape;1778;p30">
              <a:extLst>
                <a:ext uri="{FF2B5EF4-FFF2-40B4-BE49-F238E27FC236}">
                  <a16:creationId xmlns:a16="http://schemas.microsoft.com/office/drawing/2014/main" id="{A664A204-E854-4728-A051-01236980FACC}"/>
                </a:ext>
              </a:extLst>
            </p:cNvPr>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8" name="Google Shape;1779;p30">
              <a:extLst>
                <a:ext uri="{FF2B5EF4-FFF2-40B4-BE49-F238E27FC236}">
                  <a16:creationId xmlns:a16="http://schemas.microsoft.com/office/drawing/2014/main" id="{50BA03AC-847A-43C7-BAEB-FE0799557478}"/>
                </a:ext>
              </a:extLst>
            </p:cNvPr>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49" name="Google Shape;1780;p30">
              <a:extLst>
                <a:ext uri="{FF2B5EF4-FFF2-40B4-BE49-F238E27FC236}">
                  <a16:creationId xmlns:a16="http://schemas.microsoft.com/office/drawing/2014/main" id="{E8EA9A59-AB90-4022-B99E-4D5E924CA11D}"/>
                </a:ext>
              </a:extLst>
            </p:cNvPr>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0" name="Google Shape;1781;p30">
              <a:extLst>
                <a:ext uri="{FF2B5EF4-FFF2-40B4-BE49-F238E27FC236}">
                  <a16:creationId xmlns:a16="http://schemas.microsoft.com/office/drawing/2014/main" id="{41B34E2B-E218-4084-B54D-E96197F5CC59}"/>
                </a:ext>
              </a:extLst>
            </p:cNvPr>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1" name="Google Shape;1782;p30">
              <a:extLst>
                <a:ext uri="{FF2B5EF4-FFF2-40B4-BE49-F238E27FC236}">
                  <a16:creationId xmlns:a16="http://schemas.microsoft.com/office/drawing/2014/main" id="{388CD3BD-C088-435E-85E7-485598A6EB04}"/>
                </a:ext>
              </a:extLst>
            </p:cNvPr>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2" name="Google Shape;1783;p30">
              <a:extLst>
                <a:ext uri="{FF2B5EF4-FFF2-40B4-BE49-F238E27FC236}">
                  <a16:creationId xmlns:a16="http://schemas.microsoft.com/office/drawing/2014/main" id="{ECF0F885-DDB4-4721-A0FC-4A827E1072F6}"/>
                </a:ext>
              </a:extLst>
            </p:cNvPr>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3" name="Google Shape;1784;p30">
              <a:extLst>
                <a:ext uri="{FF2B5EF4-FFF2-40B4-BE49-F238E27FC236}">
                  <a16:creationId xmlns:a16="http://schemas.microsoft.com/office/drawing/2014/main" id="{2C572044-5344-4963-85EA-06C970AAF8D9}"/>
                </a:ext>
              </a:extLst>
            </p:cNvPr>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4" name="Google Shape;1785;p30">
              <a:extLst>
                <a:ext uri="{FF2B5EF4-FFF2-40B4-BE49-F238E27FC236}">
                  <a16:creationId xmlns:a16="http://schemas.microsoft.com/office/drawing/2014/main" id="{B36483DF-EC2C-4CA9-ADDD-1B5F6794CB26}"/>
                </a:ext>
              </a:extLst>
            </p:cNvPr>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55" name="Google Shape;1786;p30">
              <a:extLst>
                <a:ext uri="{FF2B5EF4-FFF2-40B4-BE49-F238E27FC236}">
                  <a16:creationId xmlns:a16="http://schemas.microsoft.com/office/drawing/2014/main" id="{7EDA52C5-CAB9-4197-B184-1B0FACE5CCFE}"/>
                </a:ext>
              </a:extLst>
            </p:cNvPr>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156" name="Google Shape;1787;p30">
              <a:extLst>
                <a:ext uri="{FF2B5EF4-FFF2-40B4-BE49-F238E27FC236}">
                  <a16:creationId xmlns:a16="http://schemas.microsoft.com/office/drawing/2014/main" id="{BB26E3F9-C1FF-4DA6-ADA8-B0693E8752FA}"/>
                </a:ext>
              </a:extLst>
            </p:cNvPr>
            <p:cNvGrpSpPr/>
            <p:nvPr/>
          </p:nvGrpSpPr>
          <p:grpSpPr>
            <a:xfrm>
              <a:off x="3103642" y="4105408"/>
              <a:ext cx="746807" cy="516445"/>
              <a:chOff x="4884742" y="4921758"/>
              <a:chExt cx="746807" cy="516445"/>
            </a:xfrm>
          </p:grpSpPr>
          <p:sp>
            <p:nvSpPr>
              <p:cNvPr id="308" name="Google Shape;1788;p30">
                <a:extLst>
                  <a:ext uri="{FF2B5EF4-FFF2-40B4-BE49-F238E27FC236}">
                    <a16:creationId xmlns:a16="http://schemas.microsoft.com/office/drawing/2014/main" id="{27B4018F-8040-491E-B375-CC104F6C3E83}"/>
                  </a:ext>
                </a:extLst>
              </p:cNvPr>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9" name="Google Shape;1789;p30">
                <a:extLst>
                  <a:ext uri="{FF2B5EF4-FFF2-40B4-BE49-F238E27FC236}">
                    <a16:creationId xmlns:a16="http://schemas.microsoft.com/office/drawing/2014/main" id="{B9F6888F-7C2D-4FF1-ADCE-8E42A7C061E0}"/>
                  </a:ext>
                </a:extLst>
              </p:cNvPr>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0" name="Google Shape;1790;p30">
                <a:extLst>
                  <a:ext uri="{FF2B5EF4-FFF2-40B4-BE49-F238E27FC236}">
                    <a16:creationId xmlns:a16="http://schemas.microsoft.com/office/drawing/2014/main" id="{B53F4C59-AEA2-4214-978F-51599537B4E7}"/>
                  </a:ext>
                </a:extLst>
              </p:cNvPr>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1" name="Google Shape;1791;p30">
                <a:extLst>
                  <a:ext uri="{FF2B5EF4-FFF2-40B4-BE49-F238E27FC236}">
                    <a16:creationId xmlns:a16="http://schemas.microsoft.com/office/drawing/2014/main" id="{9B5784C1-D6F3-4D99-99A6-6B9D76BBA7F2}"/>
                  </a:ext>
                </a:extLst>
              </p:cNvPr>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2" name="Google Shape;1792;p30">
                <a:extLst>
                  <a:ext uri="{FF2B5EF4-FFF2-40B4-BE49-F238E27FC236}">
                    <a16:creationId xmlns:a16="http://schemas.microsoft.com/office/drawing/2014/main" id="{0FD2B65F-2CBF-462A-BBBA-F2F6AF6D2FB3}"/>
                  </a:ext>
                </a:extLst>
              </p:cNvPr>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3" name="Google Shape;1793;p30">
                <a:extLst>
                  <a:ext uri="{FF2B5EF4-FFF2-40B4-BE49-F238E27FC236}">
                    <a16:creationId xmlns:a16="http://schemas.microsoft.com/office/drawing/2014/main" id="{65FEAE4A-33C4-418E-8B49-38207DA303E6}"/>
                  </a:ext>
                </a:extLst>
              </p:cNvPr>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4" name="Google Shape;1794;p30">
                <a:extLst>
                  <a:ext uri="{FF2B5EF4-FFF2-40B4-BE49-F238E27FC236}">
                    <a16:creationId xmlns:a16="http://schemas.microsoft.com/office/drawing/2014/main" id="{12DF7975-F84E-4400-B77D-4383E33702C2}"/>
                  </a:ext>
                </a:extLst>
              </p:cNvPr>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5" name="Google Shape;1795;p30">
                <a:extLst>
                  <a:ext uri="{FF2B5EF4-FFF2-40B4-BE49-F238E27FC236}">
                    <a16:creationId xmlns:a16="http://schemas.microsoft.com/office/drawing/2014/main" id="{CAEE81AE-7F86-4345-9B74-2E73C9CC70CD}"/>
                  </a:ext>
                </a:extLst>
              </p:cNvPr>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6" name="Google Shape;1796;p30">
                <a:extLst>
                  <a:ext uri="{FF2B5EF4-FFF2-40B4-BE49-F238E27FC236}">
                    <a16:creationId xmlns:a16="http://schemas.microsoft.com/office/drawing/2014/main" id="{164585B4-7232-4EE8-B4FA-09A0B1FCB288}"/>
                  </a:ext>
                </a:extLst>
              </p:cNvPr>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7" name="Google Shape;1797;p30">
                <a:extLst>
                  <a:ext uri="{FF2B5EF4-FFF2-40B4-BE49-F238E27FC236}">
                    <a16:creationId xmlns:a16="http://schemas.microsoft.com/office/drawing/2014/main" id="{C5291542-9ED3-4626-B529-7C027C4166F7}"/>
                  </a:ext>
                </a:extLst>
              </p:cNvPr>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8" name="Google Shape;1798;p30">
                <a:extLst>
                  <a:ext uri="{FF2B5EF4-FFF2-40B4-BE49-F238E27FC236}">
                    <a16:creationId xmlns:a16="http://schemas.microsoft.com/office/drawing/2014/main" id="{E1CF7682-BEE4-4CCB-BF50-D0E00904AD6C}"/>
                  </a:ext>
                </a:extLst>
              </p:cNvPr>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19" name="Google Shape;1799;p30">
                <a:extLst>
                  <a:ext uri="{FF2B5EF4-FFF2-40B4-BE49-F238E27FC236}">
                    <a16:creationId xmlns:a16="http://schemas.microsoft.com/office/drawing/2014/main" id="{51B3F3C8-5BBE-41B3-9171-C2C32E575A62}"/>
                  </a:ext>
                </a:extLst>
              </p:cNvPr>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0" name="Google Shape;1800;p30">
                <a:extLst>
                  <a:ext uri="{FF2B5EF4-FFF2-40B4-BE49-F238E27FC236}">
                    <a16:creationId xmlns:a16="http://schemas.microsoft.com/office/drawing/2014/main" id="{B11444DC-E6A0-4AC7-BA07-3B600DB20AD0}"/>
                  </a:ext>
                </a:extLst>
              </p:cNvPr>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1" name="Google Shape;1801;p30">
                <a:extLst>
                  <a:ext uri="{FF2B5EF4-FFF2-40B4-BE49-F238E27FC236}">
                    <a16:creationId xmlns:a16="http://schemas.microsoft.com/office/drawing/2014/main" id="{4D4E258B-A889-42B5-BCB6-5F6FA9FC4E7D}"/>
                  </a:ext>
                </a:extLst>
              </p:cNvPr>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2" name="Google Shape;1802;p30">
                <a:extLst>
                  <a:ext uri="{FF2B5EF4-FFF2-40B4-BE49-F238E27FC236}">
                    <a16:creationId xmlns:a16="http://schemas.microsoft.com/office/drawing/2014/main" id="{15A29687-3FFE-4E3E-B5BC-FECBE965A01F}"/>
                  </a:ext>
                </a:extLst>
              </p:cNvPr>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3" name="Google Shape;1803;p30">
                <a:extLst>
                  <a:ext uri="{FF2B5EF4-FFF2-40B4-BE49-F238E27FC236}">
                    <a16:creationId xmlns:a16="http://schemas.microsoft.com/office/drawing/2014/main" id="{EF0D40C9-986B-4CF7-A337-D18A55710452}"/>
                  </a:ext>
                </a:extLst>
              </p:cNvPr>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24" name="Google Shape;1804;p30">
                <a:extLst>
                  <a:ext uri="{FF2B5EF4-FFF2-40B4-BE49-F238E27FC236}">
                    <a16:creationId xmlns:a16="http://schemas.microsoft.com/office/drawing/2014/main" id="{E34A6DDE-20EA-4045-BD93-59DAFE51C1C6}"/>
                  </a:ext>
                </a:extLst>
              </p:cNvPr>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57" name="Google Shape;1805;p30">
              <a:extLst>
                <a:ext uri="{FF2B5EF4-FFF2-40B4-BE49-F238E27FC236}">
                  <a16:creationId xmlns:a16="http://schemas.microsoft.com/office/drawing/2014/main" id="{90731654-5FC5-4406-97D7-F002651BB1E2}"/>
                </a:ext>
              </a:extLst>
            </p:cNvPr>
            <p:cNvGrpSpPr/>
            <p:nvPr/>
          </p:nvGrpSpPr>
          <p:grpSpPr>
            <a:xfrm>
              <a:off x="3213031" y="4002823"/>
              <a:ext cx="664504" cy="467011"/>
              <a:chOff x="4994131" y="4819173"/>
              <a:chExt cx="664504" cy="467011"/>
            </a:xfrm>
          </p:grpSpPr>
          <p:sp>
            <p:nvSpPr>
              <p:cNvPr id="292" name="Google Shape;1806;p30">
                <a:extLst>
                  <a:ext uri="{FF2B5EF4-FFF2-40B4-BE49-F238E27FC236}">
                    <a16:creationId xmlns:a16="http://schemas.microsoft.com/office/drawing/2014/main" id="{036AFC04-EFED-4DC8-A596-4F5324CD47B3}"/>
                  </a:ext>
                </a:extLst>
              </p:cNvPr>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3" name="Google Shape;1807;p30">
                <a:extLst>
                  <a:ext uri="{FF2B5EF4-FFF2-40B4-BE49-F238E27FC236}">
                    <a16:creationId xmlns:a16="http://schemas.microsoft.com/office/drawing/2014/main" id="{27935DBB-9BB5-4B98-A42A-C9C94AB18BC2}"/>
                  </a:ext>
                </a:extLst>
              </p:cNvPr>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4" name="Google Shape;1808;p30">
                <a:extLst>
                  <a:ext uri="{FF2B5EF4-FFF2-40B4-BE49-F238E27FC236}">
                    <a16:creationId xmlns:a16="http://schemas.microsoft.com/office/drawing/2014/main" id="{823527D3-7DBB-4FE9-BEDA-2816C66510F9}"/>
                  </a:ext>
                </a:extLst>
              </p:cNvPr>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5" name="Google Shape;1809;p30">
                <a:extLst>
                  <a:ext uri="{FF2B5EF4-FFF2-40B4-BE49-F238E27FC236}">
                    <a16:creationId xmlns:a16="http://schemas.microsoft.com/office/drawing/2014/main" id="{6FCB026B-2FF4-415D-B028-5572415BA9F9}"/>
                  </a:ext>
                </a:extLst>
              </p:cNvPr>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6" name="Google Shape;1810;p30">
                <a:extLst>
                  <a:ext uri="{FF2B5EF4-FFF2-40B4-BE49-F238E27FC236}">
                    <a16:creationId xmlns:a16="http://schemas.microsoft.com/office/drawing/2014/main" id="{C87A9244-2637-445C-9A84-84D0B81D7423}"/>
                  </a:ext>
                </a:extLst>
              </p:cNvPr>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7" name="Google Shape;1811;p30">
                <a:extLst>
                  <a:ext uri="{FF2B5EF4-FFF2-40B4-BE49-F238E27FC236}">
                    <a16:creationId xmlns:a16="http://schemas.microsoft.com/office/drawing/2014/main" id="{499EF6B4-C50C-4D04-A94C-7D56820A6AFC}"/>
                  </a:ext>
                </a:extLst>
              </p:cNvPr>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8" name="Google Shape;1812;p30">
                <a:extLst>
                  <a:ext uri="{FF2B5EF4-FFF2-40B4-BE49-F238E27FC236}">
                    <a16:creationId xmlns:a16="http://schemas.microsoft.com/office/drawing/2014/main" id="{6E51D173-E033-481A-B776-8B9527019581}"/>
                  </a:ext>
                </a:extLst>
              </p:cNvPr>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9" name="Google Shape;1813;p30">
                <a:extLst>
                  <a:ext uri="{FF2B5EF4-FFF2-40B4-BE49-F238E27FC236}">
                    <a16:creationId xmlns:a16="http://schemas.microsoft.com/office/drawing/2014/main" id="{42D86C48-33B8-42C9-969A-665316C92ED0}"/>
                  </a:ext>
                </a:extLst>
              </p:cNvPr>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0" name="Google Shape;1814;p30">
                <a:extLst>
                  <a:ext uri="{FF2B5EF4-FFF2-40B4-BE49-F238E27FC236}">
                    <a16:creationId xmlns:a16="http://schemas.microsoft.com/office/drawing/2014/main" id="{309B8C7E-5C4C-473D-9587-A366BA1E7ECD}"/>
                  </a:ext>
                </a:extLst>
              </p:cNvPr>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1" name="Google Shape;1815;p30">
                <a:extLst>
                  <a:ext uri="{FF2B5EF4-FFF2-40B4-BE49-F238E27FC236}">
                    <a16:creationId xmlns:a16="http://schemas.microsoft.com/office/drawing/2014/main" id="{9BB46894-276C-49C9-94E5-E78E7CD7D2C4}"/>
                  </a:ext>
                </a:extLst>
              </p:cNvPr>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2" name="Google Shape;1816;p30">
                <a:extLst>
                  <a:ext uri="{FF2B5EF4-FFF2-40B4-BE49-F238E27FC236}">
                    <a16:creationId xmlns:a16="http://schemas.microsoft.com/office/drawing/2014/main" id="{E03F6126-9EF4-47F3-B4A3-3581827E605D}"/>
                  </a:ext>
                </a:extLst>
              </p:cNvPr>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3" name="Google Shape;1817;p30">
                <a:extLst>
                  <a:ext uri="{FF2B5EF4-FFF2-40B4-BE49-F238E27FC236}">
                    <a16:creationId xmlns:a16="http://schemas.microsoft.com/office/drawing/2014/main" id="{D7BBCA85-DAFC-4AD9-B886-D03F30FBF5FC}"/>
                  </a:ext>
                </a:extLst>
              </p:cNvPr>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4" name="Google Shape;1818;p30">
                <a:extLst>
                  <a:ext uri="{FF2B5EF4-FFF2-40B4-BE49-F238E27FC236}">
                    <a16:creationId xmlns:a16="http://schemas.microsoft.com/office/drawing/2014/main" id="{36AAB762-CD29-44DA-BCAB-CE32CC206FF2}"/>
                  </a:ext>
                </a:extLst>
              </p:cNvPr>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5" name="Google Shape;1819;p30">
                <a:extLst>
                  <a:ext uri="{FF2B5EF4-FFF2-40B4-BE49-F238E27FC236}">
                    <a16:creationId xmlns:a16="http://schemas.microsoft.com/office/drawing/2014/main" id="{BED91E53-3471-4565-B895-7725DA929ABE}"/>
                  </a:ext>
                </a:extLst>
              </p:cNvPr>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6" name="Google Shape;1820;p30">
                <a:extLst>
                  <a:ext uri="{FF2B5EF4-FFF2-40B4-BE49-F238E27FC236}">
                    <a16:creationId xmlns:a16="http://schemas.microsoft.com/office/drawing/2014/main" id="{B040EF85-6FBC-4DAB-B55E-D4A7103C68FA}"/>
                  </a:ext>
                </a:extLst>
              </p:cNvPr>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307" name="Google Shape;1821;p30">
                <a:extLst>
                  <a:ext uri="{FF2B5EF4-FFF2-40B4-BE49-F238E27FC236}">
                    <a16:creationId xmlns:a16="http://schemas.microsoft.com/office/drawing/2014/main" id="{CB583F4A-D0D3-4D5A-B109-133B0751BE58}"/>
                  </a:ext>
                </a:extLst>
              </p:cNvPr>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58" name="Google Shape;1822;p30">
              <a:extLst>
                <a:ext uri="{FF2B5EF4-FFF2-40B4-BE49-F238E27FC236}">
                  <a16:creationId xmlns:a16="http://schemas.microsoft.com/office/drawing/2014/main" id="{64DC7AF1-2EFF-4ACF-9B07-7A84D46DBE5B}"/>
                </a:ext>
              </a:extLst>
            </p:cNvPr>
            <p:cNvGrpSpPr/>
            <p:nvPr/>
          </p:nvGrpSpPr>
          <p:grpSpPr>
            <a:xfrm>
              <a:off x="3192597" y="3904144"/>
              <a:ext cx="664599" cy="467011"/>
              <a:chOff x="4973697" y="4720494"/>
              <a:chExt cx="664599" cy="467011"/>
            </a:xfrm>
          </p:grpSpPr>
          <p:sp>
            <p:nvSpPr>
              <p:cNvPr id="276" name="Google Shape;1823;p30">
                <a:extLst>
                  <a:ext uri="{FF2B5EF4-FFF2-40B4-BE49-F238E27FC236}">
                    <a16:creationId xmlns:a16="http://schemas.microsoft.com/office/drawing/2014/main" id="{4D6FCA5A-8DA1-4712-9A5E-EE17C35A540C}"/>
                  </a:ext>
                </a:extLst>
              </p:cNvPr>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7" name="Google Shape;1824;p30">
                <a:extLst>
                  <a:ext uri="{FF2B5EF4-FFF2-40B4-BE49-F238E27FC236}">
                    <a16:creationId xmlns:a16="http://schemas.microsoft.com/office/drawing/2014/main" id="{91102066-90E5-4B3F-93D5-712903F402B3}"/>
                  </a:ext>
                </a:extLst>
              </p:cNvPr>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8" name="Google Shape;1825;p30">
                <a:extLst>
                  <a:ext uri="{FF2B5EF4-FFF2-40B4-BE49-F238E27FC236}">
                    <a16:creationId xmlns:a16="http://schemas.microsoft.com/office/drawing/2014/main" id="{41A08C2A-C135-4622-B811-1B78BC850F48}"/>
                  </a:ext>
                </a:extLst>
              </p:cNvPr>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9" name="Google Shape;1826;p30">
                <a:extLst>
                  <a:ext uri="{FF2B5EF4-FFF2-40B4-BE49-F238E27FC236}">
                    <a16:creationId xmlns:a16="http://schemas.microsoft.com/office/drawing/2014/main" id="{9217861F-CA8F-4F4D-BA83-02C175B319E9}"/>
                  </a:ext>
                </a:extLst>
              </p:cNvPr>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0" name="Google Shape;1827;p30">
                <a:extLst>
                  <a:ext uri="{FF2B5EF4-FFF2-40B4-BE49-F238E27FC236}">
                    <a16:creationId xmlns:a16="http://schemas.microsoft.com/office/drawing/2014/main" id="{303012B3-C553-4422-89BC-DA23593E3CB1}"/>
                  </a:ext>
                </a:extLst>
              </p:cNvPr>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1" name="Google Shape;1828;p30">
                <a:extLst>
                  <a:ext uri="{FF2B5EF4-FFF2-40B4-BE49-F238E27FC236}">
                    <a16:creationId xmlns:a16="http://schemas.microsoft.com/office/drawing/2014/main" id="{44CAB63A-910B-4265-BE60-2E9FC622C72B}"/>
                  </a:ext>
                </a:extLst>
              </p:cNvPr>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2" name="Google Shape;1829;p30">
                <a:extLst>
                  <a:ext uri="{FF2B5EF4-FFF2-40B4-BE49-F238E27FC236}">
                    <a16:creationId xmlns:a16="http://schemas.microsoft.com/office/drawing/2014/main" id="{4EA44CD4-682A-4BBF-AB2D-3CEC62858013}"/>
                  </a:ext>
                </a:extLst>
              </p:cNvPr>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3" name="Google Shape;1830;p30">
                <a:extLst>
                  <a:ext uri="{FF2B5EF4-FFF2-40B4-BE49-F238E27FC236}">
                    <a16:creationId xmlns:a16="http://schemas.microsoft.com/office/drawing/2014/main" id="{5583C738-9FDC-4727-B49A-8FDFD825A453}"/>
                  </a:ext>
                </a:extLst>
              </p:cNvPr>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4" name="Google Shape;1831;p30">
                <a:extLst>
                  <a:ext uri="{FF2B5EF4-FFF2-40B4-BE49-F238E27FC236}">
                    <a16:creationId xmlns:a16="http://schemas.microsoft.com/office/drawing/2014/main" id="{57331F9C-6C1D-476C-A050-7CBAAC56DF2E}"/>
                  </a:ext>
                </a:extLst>
              </p:cNvPr>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5" name="Google Shape;1832;p30">
                <a:extLst>
                  <a:ext uri="{FF2B5EF4-FFF2-40B4-BE49-F238E27FC236}">
                    <a16:creationId xmlns:a16="http://schemas.microsoft.com/office/drawing/2014/main" id="{567AE510-47EA-4F17-AFBB-52EAE624EC73}"/>
                  </a:ext>
                </a:extLst>
              </p:cNvPr>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6" name="Google Shape;1833;p30">
                <a:extLst>
                  <a:ext uri="{FF2B5EF4-FFF2-40B4-BE49-F238E27FC236}">
                    <a16:creationId xmlns:a16="http://schemas.microsoft.com/office/drawing/2014/main" id="{D51AF5E3-57A9-446B-93AE-1E50505A2CE8}"/>
                  </a:ext>
                </a:extLst>
              </p:cNvPr>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7" name="Google Shape;1834;p30">
                <a:extLst>
                  <a:ext uri="{FF2B5EF4-FFF2-40B4-BE49-F238E27FC236}">
                    <a16:creationId xmlns:a16="http://schemas.microsoft.com/office/drawing/2014/main" id="{6D5FF48C-1737-4EB7-831C-EA8083D41974}"/>
                  </a:ext>
                </a:extLst>
              </p:cNvPr>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8" name="Google Shape;1835;p30">
                <a:extLst>
                  <a:ext uri="{FF2B5EF4-FFF2-40B4-BE49-F238E27FC236}">
                    <a16:creationId xmlns:a16="http://schemas.microsoft.com/office/drawing/2014/main" id="{31399B14-F43A-4D2C-9579-AC35E555CB34}"/>
                  </a:ext>
                </a:extLst>
              </p:cNvPr>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89" name="Google Shape;1836;p30">
                <a:extLst>
                  <a:ext uri="{FF2B5EF4-FFF2-40B4-BE49-F238E27FC236}">
                    <a16:creationId xmlns:a16="http://schemas.microsoft.com/office/drawing/2014/main" id="{8716F534-F229-4AA3-AF2E-1ADBFE57A4B7}"/>
                  </a:ext>
                </a:extLst>
              </p:cNvPr>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0" name="Google Shape;1837;p30">
                <a:extLst>
                  <a:ext uri="{FF2B5EF4-FFF2-40B4-BE49-F238E27FC236}">
                    <a16:creationId xmlns:a16="http://schemas.microsoft.com/office/drawing/2014/main" id="{7D78BB04-2A11-45C5-A658-94FFBA4017F2}"/>
                  </a:ext>
                </a:extLst>
              </p:cNvPr>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91" name="Google Shape;1838;p30">
                <a:extLst>
                  <a:ext uri="{FF2B5EF4-FFF2-40B4-BE49-F238E27FC236}">
                    <a16:creationId xmlns:a16="http://schemas.microsoft.com/office/drawing/2014/main" id="{B3ED4345-6B3B-4BA3-B692-DB46B129015C}"/>
                  </a:ext>
                </a:extLst>
              </p:cNvPr>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59" name="Google Shape;1839;p30">
              <a:extLst>
                <a:ext uri="{FF2B5EF4-FFF2-40B4-BE49-F238E27FC236}">
                  <a16:creationId xmlns:a16="http://schemas.microsoft.com/office/drawing/2014/main" id="{15B920E0-F272-408B-A5D9-407F60D0FB6F}"/>
                </a:ext>
              </a:extLst>
            </p:cNvPr>
            <p:cNvGrpSpPr/>
            <p:nvPr/>
          </p:nvGrpSpPr>
          <p:grpSpPr>
            <a:xfrm>
              <a:off x="3220919" y="3808894"/>
              <a:ext cx="664504" cy="467011"/>
              <a:chOff x="5002019" y="4625244"/>
              <a:chExt cx="664504" cy="467011"/>
            </a:xfrm>
          </p:grpSpPr>
          <p:sp>
            <p:nvSpPr>
              <p:cNvPr id="260" name="Google Shape;1840;p30">
                <a:extLst>
                  <a:ext uri="{FF2B5EF4-FFF2-40B4-BE49-F238E27FC236}">
                    <a16:creationId xmlns:a16="http://schemas.microsoft.com/office/drawing/2014/main" id="{9050C133-886E-4847-B101-3010F1E3648A}"/>
                  </a:ext>
                </a:extLst>
              </p:cNvPr>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1" name="Google Shape;1841;p30">
                <a:extLst>
                  <a:ext uri="{FF2B5EF4-FFF2-40B4-BE49-F238E27FC236}">
                    <a16:creationId xmlns:a16="http://schemas.microsoft.com/office/drawing/2014/main" id="{1CCB700D-1AB8-4A49-A030-1E2834B60455}"/>
                  </a:ext>
                </a:extLst>
              </p:cNvPr>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2" name="Google Shape;1842;p30">
                <a:extLst>
                  <a:ext uri="{FF2B5EF4-FFF2-40B4-BE49-F238E27FC236}">
                    <a16:creationId xmlns:a16="http://schemas.microsoft.com/office/drawing/2014/main" id="{982F8885-4921-42F4-ACB5-D5232492F64E}"/>
                  </a:ext>
                </a:extLst>
              </p:cNvPr>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3" name="Google Shape;1843;p30">
                <a:extLst>
                  <a:ext uri="{FF2B5EF4-FFF2-40B4-BE49-F238E27FC236}">
                    <a16:creationId xmlns:a16="http://schemas.microsoft.com/office/drawing/2014/main" id="{86AA7C0D-7500-4BE2-A240-341AC94C5E2E}"/>
                  </a:ext>
                </a:extLst>
              </p:cNvPr>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4" name="Google Shape;1844;p30">
                <a:extLst>
                  <a:ext uri="{FF2B5EF4-FFF2-40B4-BE49-F238E27FC236}">
                    <a16:creationId xmlns:a16="http://schemas.microsoft.com/office/drawing/2014/main" id="{C660E2AC-7E3A-43E8-A328-FCC38346B1E5}"/>
                  </a:ext>
                </a:extLst>
              </p:cNvPr>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5" name="Google Shape;1845;p30">
                <a:extLst>
                  <a:ext uri="{FF2B5EF4-FFF2-40B4-BE49-F238E27FC236}">
                    <a16:creationId xmlns:a16="http://schemas.microsoft.com/office/drawing/2014/main" id="{E992A5EA-F654-4549-BCC0-D5CC693ED1F6}"/>
                  </a:ext>
                </a:extLst>
              </p:cNvPr>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6" name="Google Shape;1846;p30">
                <a:extLst>
                  <a:ext uri="{FF2B5EF4-FFF2-40B4-BE49-F238E27FC236}">
                    <a16:creationId xmlns:a16="http://schemas.microsoft.com/office/drawing/2014/main" id="{188A05A2-D845-4CAC-B273-4EF86A87186A}"/>
                  </a:ext>
                </a:extLst>
              </p:cNvPr>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7" name="Google Shape;1847;p30">
                <a:extLst>
                  <a:ext uri="{FF2B5EF4-FFF2-40B4-BE49-F238E27FC236}">
                    <a16:creationId xmlns:a16="http://schemas.microsoft.com/office/drawing/2014/main" id="{7A2A7844-BB06-4FC4-934A-F54F2A8694DB}"/>
                  </a:ext>
                </a:extLst>
              </p:cNvPr>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8" name="Google Shape;1848;p30">
                <a:extLst>
                  <a:ext uri="{FF2B5EF4-FFF2-40B4-BE49-F238E27FC236}">
                    <a16:creationId xmlns:a16="http://schemas.microsoft.com/office/drawing/2014/main" id="{2447C58A-7BCF-4434-B730-68591A54B7BD}"/>
                  </a:ext>
                </a:extLst>
              </p:cNvPr>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69" name="Google Shape;1849;p30">
                <a:extLst>
                  <a:ext uri="{FF2B5EF4-FFF2-40B4-BE49-F238E27FC236}">
                    <a16:creationId xmlns:a16="http://schemas.microsoft.com/office/drawing/2014/main" id="{FC07AD83-B40D-41B1-B80D-B033228DBCCA}"/>
                  </a:ext>
                </a:extLst>
              </p:cNvPr>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0" name="Google Shape;1850;p30">
                <a:extLst>
                  <a:ext uri="{FF2B5EF4-FFF2-40B4-BE49-F238E27FC236}">
                    <a16:creationId xmlns:a16="http://schemas.microsoft.com/office/drawing/2014/main" id="{E81C2EFD-016E-47C0-B6A6-B3FCC66CBFE1}"/>
                  </a:ext>
                </a:extLst>
              </p:cNvPr>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1" name="Google Shape;1851;p30">
                <a:extLst>
                  <a:ext uri="{FF2B5EF4-FFF2-40B4-BE49-F238E27FC236}">
                    <a16:creationId xmlns:a16="http://schemas.microsoft.com/office/drawing/2014/main" id="{4ACCEA2F-2A29-45F7-B7F7-436C722DD84E}"/>
                  </a:ext>
                </a:extLst>
              </p:cNvPr>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2" name="Google Shape;1852;p30">
                <a:extLst>
                  <a:ext uri="{FF2B5EF4-FFF2-40B4-BE49-F238E27FC236}">
                    <a16:creationId xmlns:a16="http://schemas.microsoft.com/office/drawing/2014/main" id="{4DD366A7-5851-41FD-8FCA-6C4B67B3A33D}"/>
                  </a:ext>
                </a:extLst>
              </p:cNvPr>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3" name="Google Shape;1853;p30">
                <a:extLst>
                  <a:ext uri="{FF2B5EF4-FFF2-40B4-BE49-F238E27FC236}">
                    <a16:creationId xmlns:a16="http://schemas.microsoft.com/office/drawing/2014/main" id="{AD079538-6AFF-4A1A-A36C-8BCDAEEBAF03}"/>
                  </a:ext>
                </a:extLst>
              </p:cNvPr>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4" name="Google Shape;1854;p30">
                <a:extLst>
                  <a:ext uri="{FF2B5EF4-FFF2-40B4-BE49-F238E27FC236}">
                    <a16:creationId xmlns:a16="http://schemas.microsoft.com/office/drawing/2014/main" id="{5FB97253-6C65-496D-96F0-F1B8BFEB1803}"/>
                  </a:ext>
                </a:extLst>
              </p:cNvPr>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75" name="Google Shape;1855;p30">
                <a:extLst>
                  <a:ext uri="{FF2B5EF4-FFF2-40B4-BE49-F238E27FC236}">
                    <a16:creationId xmlns:a16="http://schemas.microsoft.com/office/drawing/2014/main" id="{6A3DAA13-E9C9-40DE-9625-0AB9E95D1EE1}"/>
                  </a:ext>
                </a:extLst>
              </p:cNvPr>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0" name="Google Shape;1856;p30">
              <a:extLst>
                <a:ext uri="{FF2B5EF4-FFF2-40B4-BE49-F238E27FC236}">
                  <a16:creationId xmlns:a16="http://schemas.microsoft.com/office/drawing/2014/main" id="{B8400E8D-E927-4495-8858-478EA06531FA}"/>
                </a:ext>
              </a:extLst>
            </p:cNvPr>
            <p:cNvGrpSpPr/>
            <p:nvPr/>
          </p:nvGrpSpPr>
          <p:grpSpPr>
            <a:xfrm>
              <a:off x="3200486" y="3710215"/>
              <a:ext cx="664598" cy="467011"/>
              <a:chOff x="4981586" y="4526565"/>
              <a:chExt cx="664598" cy="467011"/>
            </a:xfrm>
          </p:grpSpPr>
          <p:sp>
            <p:nvSpPr>
              <p:cNvPr id="244" name="Google Shape;1857;p30">
                <a:extLst>
                  <a:ext uri="{FF2B5EF4-FFF2-40B4-BE49-F238E27FC236}">
                    <a16:creationId xmlns:a16="http://schemas.microsoft.com/office/drawing/2014/main" id="{B420ADD2-F307-4DF6-9B41-83131492AC8B}"/>
                  </a:ext>
                </a:extLst>
              </p:cNvPr>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5" name="Google Shape;1858;p30">
                <a:extLst>
                  <a:ext uri="{FF2B5EF4-FFF2-40B4-BE49-F238E27FC236}">
                    <a16:creationId xmlns:a16="http://schemas.microsoft.com/office/drawing/2014/main" id="{F8C9DB5F-A74A-4C49-BD31-28C7DD557CAB}"/>
                  </a:ext>
                </a:extLst>
              </p:cNvPr>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6" name="Google Shape;1859;p30">
                <a:extLst>
                  <a:ext uri="{FF2B5EF4-FFF2-40B4-BE49-F238E27FC236}">
                    <a16:creationId xmlns:a16="http://schemas.microsoft.com/office/drawing/2014/main" id="{4BBF28B3-DBC1-40D3-955A-72471A262138}"/>
                  </a:ext>
                </a:extLst>
              </p:cNvPr>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7" name="Google Shape;1860;p30">
                <a:extLst>
                  <a:ext uri="{FF2B5EF4-FFF2-40B4-BE49-F238E27FC236}">
                    <a16:creationId xmlns:a16="http://schemas.microsoft.com/office/drawing/2014/main" id="{DAAEB8D9-3C10-4840-8F73-947A2B977269}"/>
                  </a:ext>
                </a:extLst>
              </p:cNvPr>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8" name="Google Shape;1861;p30">
                <a:extLst>
                  <a:ext uri="{FF2B5EF4-FFF2-40B4-BE49-F238E27FC236}">
                    <a16:creationId xmlns:a16="http://schemas.microsoft.com/office/drawing/2014/main" id="{88793424-9B71-478D-80F4-1E4099FBBCDC}"/>
                  </a:ext>
                </a:extLst>
              </p:cNvPr>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9" name="Google Shape;1862;p30">
                <a:extLst>
                  <a:ext uri="{FF2B5EF4-FFF2-40B4-BE49-F238E27FC236}">
                    <a16:creationId xmlns:a16="http://schemas.microsoft.com/office/drawing/2014/main" id="{D9F1CBCA-F6DF-460D-8764-7006A52A8F4A}"/>
                  </a:ext>
                </a:extLst>
              </p:cNvPr>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0" name="Google Shape;1863;p30">
                <a:extLst>
                  <a:ext uri="{FF2B5EF4-FFF2-40B4-BE49-F238E27FC236}">
                    <a16:creationId xmlns:a16="http://schemas.microsoft.com/office/drawing/2014/main" id="{547C0C3F-4363-4517-8524-05990B1E3CFA}"/>
                  </a:ext>
                </a:extLst>
              </p:cNvPr>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1" name="Google Shape;1864;p30">
                <a:extLst>
                  <a:ext uri="{FF2B5EF4-FFF2-40B4-BE49-F238E27FC236}">
                    <a16:creationId xmlns:a16="http://schemas.microsoft.com/office/drawing/2014/main" id="{21EB691A-55CD-4218-8BA6-05CE2549E7FF}"/>
                  </a:ext>
                </a:extLst>
              </p:cNvPr>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2" name="Google Shape;1865;p30">
                <a:extLst>
                  <a:ext uri="{FF2B5EF4-FFF2-40B4-BE49-F238E27FC236}">
                    <a16:creationId xmlns:a16="http://schemas.microsoft.com/office/drawing/2014/main" id="{90146566-DEE2-47FD-86A8-BBE02923916D}"/>
                  </a:ext>
                </a:extLst>
              </p:cNvPr>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3" name="Google Shape;1866;p30">
                <a:extLst>
                  <a:ext uri="{FF2B5EF4-FFF2-40B4-BE49-F238E27FC236}">
                    <a16:creationId xmlns:a16="http://schemas.microsoft.com/office/drawing/2014/main" id="{24719728-8950-4131-873B-9D227250BF09}"/>
                  </a:ext>
                </a:extLst>
              </p:cNvPr>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4" name="Google Shape;1867;p30">
                <a:extLst>
                  <a:ext uri="{FF2B5EF4-FFF2-40B4-BE49-F238E27FC236}">
                    <a16:creationId xmlns:a16="http://schemas.microsoft.com/office/drawing/2014/main" id="{938566CE-22AC-4FE1-AA59-249EBB2A9D47}"/>
                  </a:ext>
                </a:extLst>
              </p:cNvPr>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5" name="Google Shape;1868;p30">
                <a:extLst>
                  <a:ext uri="{FF2B5EF4-FFF2-40B4-BE49-F238E27FC236}">
                    <a16:creationId xmlns:a16="http://schemas.microsoft.com/office/drawing/2014/main" id="{FC2C98DB-457B-4F3B-AE63-398C343DB9BD}"/>
                  </a:ext>
                </a:extLst>
              </p:cNvPr>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6" name="Google Shape;1869;p30">
                <a:extLst>
                  <a:ext uri="{FF2B5EF4-FFF2-40B4-BE49-F238E27FC236}">
                    <a16:creationId xmlns:a16="http://schemas.microsoft.com/office/drawing/2014/main" id="{DB3FD83E-476B-4D1F-8693-8D1BD1A1AE0C}"/>
                  </a:ext>
                </a:extLst>
              </p:cNvPr>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7" name="Google Shape;1870;p30">
                <a:extLst>
                  <a:ext uri="{FF2B5EF4-FFF2-40B4-BE49-F238E27FC236}">
                    <a16:creationId xmlns:a16="http://schemas.microsoft.com/office/drawing/2014/main" id="{75C8ADC6-0369-4A4E-928B-7D927E8AE1BA}"/>
                  </a:ext>
                </a:extLst>
              </p:cNvPr>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8" name="Google Shape;1871;p30">
                <a:extLst>
                  <a:ext uri="{FF2B5EF4-FFF2-40B4-BE49-F238E27FC236}">
                    <a16:creationId xmlns:a16="http://schemas.microsoft.com/office/drawing/2014/main" id="{CA312672-95A3-4964-93DD-BDB460E220C6}"/>
                  </a:ext>
                </a:extLst>
              </p:cNvPr>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59" name="Google Shape;1872;p30">
                <a:extLst>
                  <a:ext uri="{FF2B5EF4-FFF2-40B4-BE49-F238E27FC236}">
                    <a16:creationId xmlns:a16="http://schemas.microsoft.com/office/drawing/2014/main" id="{DEF1CEAD-0069-40A6-9CB0-F92E13B985FF}"/>
                  </a:ext>
                </a:extLst>
              </p:cNvPr>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1" name="Google Shape;1873;p30">
              <a:extLst>
                <a:ext uri="{FF2B5EF4-FFF2-40B4-BE49-F238E27FC236}">
                  <a16:creationId xmlns:a16="http://schemas.microsoft.com/office/drawing/2014/main" id="{DF14C57F-1F78-450C-B28F-2F598D257CD8}"/>
                </a:ext>
              </a:extLst>
            </p:cNvPr>
            <p:cNvGrpSpPr/>
            <p:nvPr/>
          </p:nvGrpSpPr>
          <p:grpSpPr>
            <a:xfrm>
              <a:off x="2181300" y="4477454"/>
              <a:ext cx="746806" cy="516445"/>
              <a:chOff x="3962400" y="5293804"/>
              <a:chExt cx="746806" cy="516445"/>
            </a:xfrm>
          </p:grpSpPr>
          <p:sp>
            <p:nvSpPr>
              <p:cNvPr id="227" name="Google Shape;1874;p30">
                <a:extLst>
                  <a:ext uri="{FF2B5EF4-FFF2-40B4-BE49-F238E27FC236}">
                    <a16:creationId xmlns:a16="http://schemas.microsoft.com/office/drawing/2014/main" id="{83274B64-98C2-4C1C-B35F-27C7D3E8349C}"/>
                  </a:ext>
                </a:extLst>
              </p:cNvPr>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8" name="Google Shape;1875;p30">
                <a:extLst>
                  <a:ext uri="{FF2B5EF4-FFF2-40B4-BE49-F238E27FC236}">
                    <a16:creationId xmlns:a16="http://schemas.microsoft.com/office/drawing/2014/main" id="{B6EEDAD4-76A6-4AE7-BB7F-EE610858904F}"/>
                  </a:ext>
                </a:extLst>
              </p:cNvPr>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9" name="Google Shape;1876;p30">
                <a:extLst>
                  <a:ext uri="{FF2B5EF4-FFF2-40B4-BE49-F238E27FC236}">
                    <a16:creationId xmlns:a16="http://schemas.microsoft.com/office/drawing/2014/main" id="{31ADB29E-8142-48DB-8326-6D3022134E1D}"/>
                  </a:ext>
                </a:extLst>
              </p:cNvPr>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0" name="Google Shape;1877;p30">
                <a:extLst>
                  <a:ext uri="{FF2B5EF4-FFF2-40B4-BE49-F238E27FC236}">
                    <a16:creationId xmlns:a16="http://schemas.microsoft.com/office/drawing/2014/main" id="{B1F62679-1D2A-4EED-9745-8099605548C6}"/>
                  </a:ext>
                </a:extLst>
              </p:cNvPr>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1" name="Google Shape;1878;p30">
                <a:extLst>
                  <a:ext uri="{FF2B5EF4-FFF2-40B4-BE49-F238E27FC236}">
                    <a16:creationId xmlns:a16="http://schemas.microsoft.com/office/drawing/2014/main" id="{E7BC0702-B5A0-45AA-A968-DDD9111D3000}"/>
                  </a:ext>
                </a:extLst>
              </p:cNvPr>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2" name="Google Shape;1879;p30">
                <a:extLst>
                  <a:ext uri="{FF2B5EF4-FFF2-40B4-BE49-F238E27FC236}">
                    <a16:creationId xmlns:a16="http://schemas.microsoft.com/office/drawing/2014/main" id="{3937E39D-CCE6-4D6F-90DB-9FB7EA1366A3}"/>
                  </a:ext>
                </a:extLst>
              </p:cNvPr>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3" name="Google Shape;1880;p30">
                <a:extLst>
                  <a:ext uri="{FF2B5EF4-FFF2-40B4-BE49-F238E27FC236}">
                    <a16:creationId xmlns:a16="http://schemas.microsoft.com/office/drawing/2014/main" id="{BD9E8723-4E95-463C-ADF4-50A8E5C743F0}"/>
                  </a:ext>
                </a:extLst>
              </p:cNvPr>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4" name="Google Shape;1881;p30">
                <a:extLst>
                  <a:ext uri="{FF2B5EF4-FFF2-40B4-BE49-F238E27FC236}">
                    <a16:creationId xmlns:a16="http://schemas.microsoft.com/office/drawing/2014/main" id="{164A1150-357B-414A-B13A-F975E71643C8}"/>
                  </a:ext>
                </a:extLst>
              </p:cNvPr>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5" name="Google Shape;1882;p30">
                <a:extLst>
                  <a:ext uri="{FF2B5EF4-FFF2-40B4-BE49-F238E27FC236}">
                    <a16:creationId xmlns:a16="http://schemas.microsoft.com/office/drawing/2014/main" id="{F07FEA72-E2F0-4635-99D2-B26A28E51275}"/>
                  </a:ext>
                </a:extLst>
              </p:cNvPr>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6" name="Google Shape;1883;p30">
                <a:extLst>
                  <a:ext uri="{FF2B5EF4-FFF2-40B4-BE49-F238E27FC236}">
                    <a16:creationId xmlns:a16="http://schemas.microsoft.com/office/drawing/2014/main" id="{260AC1FC-2998-41B1-AEA9-1BB841C00E20}"/>
                  </a:ext>
                </a:extLst>
              </p:cNvPr>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7" name="Google Shape;1884;p30">
                <a:extLst>
                  <a:ext uri="{FF2B5EF4-FFF2-40B4-BE49-F238E27FC236}">
                    <a16:creationId xmlns:a16="http://schemas.microsoft.com/office/drawing/2014/main" id="{60BBE0F9-C0F3-4DA9-93DF-D4A324FEB36E}"/>
                  </a:ext>
                </a:extLst>
              </p:cNvPr>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8" name="Google Shape;1885;p30">
                <a:extLst>
                  <a:ext uri="{FF2B5EF4-FFF2-40B4-BE49-F238E27FC236}">
                    <a16:creationId xmlns:a16="http://schemas.microsoft.com/office/drawing/2014/main" id="{6A3332AB-D8AF-4C7D-950C-E320DA3C73BA}"/>
                  </a:ext>
                </a:extLst>
              </p:cNvPr>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39" name="Google Shape;1886;p30">
                <a:extLst>
                  <a:ext uri="{FF2B5EF4-FFF2-40B4-BE49-F238E27FC236}">
                    <a16:creationId xmlns:a16="http://schemas.microsoft.com/office/drawing/2014/main" id="{E3378674-1099-46B9-8CF9-AF73BDC66859}"/>
                  </a:ext>
                </a:extLst>
              </p:cNvPr>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0" name="Google Shape;1887;p30">
                <a:extLst>
                  <a:ext uri="{FF2B5EF4-FFF2-40B4-BE49-F238E27FC236}">
                    <a16:creationId xmlns:a16="http://schemas.microsoft.com/office/drawing/2014/main" id="{E64A0631-CD44-43D1-81F1-A280CD2D65D4}"/>
                  </a:ext>
                </a:extLst>
              </p:cNvPr>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1" name="Google Shape;1888;p30">
                <a:extLst>
                  <a:ext uri="{FF2B5EF4-FFF2-40B4-BE49-F238E27FC236}">
                    <a16:creationId xmlns:a16="http://schemas.microsoft.com/office/drawing/2014/main" id="{A532F686-902E-4F0D-9C63-D92767771AAE}"/>
                  </a:ext>
                </a:extLst>
              </p:cNvPr>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2" name="Google Shape;1889;p30">
                <a:extLst>
                  <a:ext uri="{FF2B5EF4-FFF2-40B4-BE49-F238E27FC236}">
                    <a16:creationId xmlns:a16="http://schemas.microsoft.com/office/drawing/2014/main" id="{CF1A96AD-9BAA-456C-A0F9-1548FF4120B8}"/>
                  </a:ext>
                </a:extLst>
              </p:cNvPr>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43" name="Google Shape;1890;p30">
                <a:extLst>
                  <a:ext uri="{FF2B5EF4-FFF2-40B4-BE49-F238E27FC236}">
                    <a16:creationId xmlns:a16="http://schemas.microsoft.com/office/drawing/2014/main" id="{5C484D3A-2880-43D9-973D-EFBB8B87F9FC}"/>
                  </a:ext>
                </a:extLst>
              </p:cNvPr>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2" name="Google Shape;1891;p30">
              <a:extLst>
                <a:ext uri="{FF2B5EF4-FFF2-40B4-BE49-F238E27FC236}">
                  <a16:creationId xmlns:a16="http://schemas.microsoft.com/office/drawing/2014/main" id="{C7BB2E1B-FC1A-470F-9521-DDDE2F84434A}"/>
                </a:ext>
              </a:extLst>
            </p:cNvPr>
            <p:cNvGrpSpPr/>
            <p:nvPr/>
          </p:nvGrpSpPr>
          <p:grpSpPr>
            <a:xfrm>
              <a:off x="2290688" y="4374965"/>
              <a:ext cx="664599" cy="467010"/>
              <a:chOff x="4071788" y="5191315"/>
              <a:chExt cx="664599" cy="467010"/>
            </a:xfrm>
          </p:grpSpPr>
          <p:sp>
            <p:nvSpPr>
              <p:cNvPr id="211" name="Google Shape;1892;p30">
                <a:extLst>
                  <a:ext uri="{FF2B5EF4-FFF2-40B4-BE49-F238E27FC236}">
                    <a16:creationId xmlns:a16="http://schemas.microsoft.com/office/drawing/2014/main" id="{85E7A545-A626-4EA4-AE34-322674B50ADE}"/>
                  </a:ext>
                </a:extLst>
              </p:cNvPr>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2" name="Google Shape;1893;p30">
                <a:extLst>
                  <a:ext uri="{FF2B5EF4-FFF2-40B4-BE49-F238E27FC236}">
                    <a16:creationId xmlns:a16="http://schemas.microsoft.com/office/drawing/2014/main" id="{FC7099E7-33DF-46A5-AC78-13052BFB101D}"/>
                  </a:ext>
                </a:extLst>
              </p:cNvPr>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3" name="Google Shape;1894;p30">
                <a:extLst>
                  <a:ext uri="{FF2B5EF4-FFF2-40B4-BE49-F238E27FC236}">
                    <a16:creationId xmlns:a16="http://schemas.microsoft.com/office/drawing/2014/main" id="{35C75E99-157A-410F-9AAC-D81D28C649AC}"/>
                  </a:ext>
                </a:extLst>
              </p:cNvPr>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4" name="Google Shape;1895;p30">
                <a:extLst>
                  <a:ext uri="{FF2B5EF4-FFF2-40B4-BE49-F238E27FC236}">
                    <a16:creationId xmlns:a16="http://schemas.microsoft.com/office/drawing/2014/main" id="{3D760CC1-EFA1-4000-8C02-9E93CBC558A7}"/>
                  </a:ext>
                </a:extLst>
              </p:cNvPr>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5" name="Google Shape;1896;p30">
                <a:extLst>
                  <a:ext uri="{FF2B5EF4-FFF2-40B4-BE49-F238E27FC236}">
                    <a16:creationId xmlns:a16="http://schemas.microsoft.com/office/drawing/2014/main" id="{11A0C6AB-0735-4A68-B31A-0BCE8C9408F4}"/>
                  </a:ext>
                </a:extLst>
              </p:cNvPr>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6" name="Google Shape;1897;p30">
                <a:extLst>
                  <a:ext uri="{FF2B5EF4-FFF2-40B4-BE49-F238E27FC236}">
                    <a16:creationId xmlns:a16="http://schemas.microsoft.com/office/drawing/2014/main" id="{691AA9AA-462B-4508-A2C1-810581D66E38}"/>
                  </a:ext>
                </a:extLst>
              </p:cNvPr>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7" name="Google Shape;1898;p30">
                <a:extLst>
                  <a:ext uri="{FF2B5EF4-FFF2-40B4-BE49-F238E27FC236}">
                    <a16:creationId xmlns:a16="http://schemas.microsoft.com/office/drawing/2014/main" id="{3A99E5F0-EF03-4178-BBDE-CD9590D6B5B4}"/>
                  </a:ext>
                </a:extLst>
              </p:cNvPr>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8" name="Google Shape;1899;p30">
                <a:extLst>
                  <a:ext uri="{FF2B5EF4-FFF2-40B4-BE49-F238E27FC236}">
                    <a16:creationId xmlns:a16="http://schemas.microsoft.com/office/drawing/2014/main" id="{4EBEC8AA-DC7B-4108-884F-5E3CB3BA4D83}"/>
                  </a:ext>
                </a:extLst>
              </p:cNvPr>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9" name="Google Shape;1900;p30">
                <a:extLst>
                  <a:ext uri="{FF2B5EF4-FFF2-40B4-BE49-F238E27FC236}">
                    <a16:creationId xmlns:a16="http://schemas.microsoft.com/office/drawing/2014/main" id="{063C6470-55F2-4D4E-A4F6-0E84E6002071}"/>
                  </a:ext>
                </a:extLst>
              </p:cNvPr>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0" name="Google Shape;1901;p30">
                <a:extLst>
                  <a:ext uri="{FF2B5EF4-FFF2-40B4-BE49-F238E27FC236}">
                    <a16:creationId xmlns:a16="http://schemas.microsoft.com/office/drawing/2014/main" id="{5A11EE0B-6963-4276-8297-2A9386C446D9}"/>
                  </a:ext>
                </a:extLst>
              </p:cNvPr>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1" name="Google Shape;1902;p30">
                <a:extLst>
                  <a:ext uri="{FF2B5EF4-FFF2-40B4-BE49-F238E27FC236}">
                    <a16:creationId xmlns:a16="http://schemas.microsoft.com/office/drawing/2014/main" id="{8416A1E2-6450-4B7E-AB5F-273F9F1CDF7A}"/>
                  </a:ext>
                </a:extLst>
              </p:cNvPr>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2" name="Google Shape;1903;p30">
                <a:extLst>
                  <a:ext uri="{FF2B5EF4-FFF2-40B4-BE49-F238E27FC236}">
                    <a16:creationId xmlns:a16="http://schemas.microsoft.com/office/drawing/2014/main" id="{6F4B7F41-43E7-4AEC-A231-4C61E0CB59A0}"/>
                  </a:ext>
                </a:extLst>
              </p:cNvPr>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3" name="Google Shape;1904;p30">
                <a:extLst>
                  <a:ext uri="{FF2B5EF4-FFF2-40B4-BE49-F238E27FC236}">
                    <a16:creationId xmlns:a16="http://schemas.microsoft.com/office/drawing/2014/main" id="{2BDCC3ED-340D-4BD4-8D69-1F2F3AC6E2D0}"/>
                  </a:ext>
                </a:extLst>
              </p:cNvPr>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4" name="Google Shape;1905;p30">
                <a:extLst>
                  <a:ext uri="{FF2B5EF4-FFF2-40B4-BE49-F238E27FC236}">
                    <a16:creationId xmlns:a16="http://schemas.microsoft.com/office/drawing/2014/main" id="{5869BB7E-CFD2-4636-8085-64C8267FDEB7}"/>
                  </a:ext>
                </a:extLst>
              </p:cNvPr>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5" name="Google Shape;1906;p30">
                <a:extLst>
                  <a:ext uri="{FF2B5EF4-FFF2-40B4-BE49-F238E27FC236}">
                    <a16:creationId xmlns:a16="http://schemas.microsoft.com/office/drawing/2014/main" id="{3A2CC0CA-D81D-48CA-B82E-9801E4AD0A95}"/>
                  </a:ext>
                </a:extLst>
              </p:cNvPr>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26" name="Google Shape;1907;p30">
                <a:extLst>
                  <a:ext uri="{FF2B5EF4-FFF2-40B4-BE49-F238E27FC236}">
                    <a16:creationId xmlns:a16="http://schemas.microsoft.com/office/drawing/2014/main" id="{08A5E766-3806-4B8B-B9D8-5064BE19B27C}"/>
                  </a:ext>
                </a:extLst>
              </p:cNvPr>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nvGrpSpPr>
            <p:cNvPr id="163" name="Google Shape;1908;p30">
              <a:extLst>
                <a:ext uri="{FF2B5EF4-FFF2-40B4-BE49-F238E27FC236}">
                  <a16:creationId xmlns:a16="http://schemas.microsoft.com/office/drawing/2014/main" id="{5B2FC6BC-CA93-4486-AD02-B47816D2BF68}"/>
                </a:ext>
              </a:extLst>
            </p:cNvPr>
            <p:cNvGrpSpPr/>
            <p:nvPr/>
          </p:nvGrpSpPr>
          <p:grpSpPr>
            <a:xfrm>
              <a:off x="3915836" y="4477454"/>
              <a:ext cx="746806" cy="516445"/>
              <a:chOff x="5696936" y="5293804"/>
              <a:chExt cx="746806" cy="516445"/>
            </a:xfrm>
          </p:grpSpPr>
          <p:sp>
            <p:nvSpPr>
              <p:cNvPr id="194" name="Google Shape;1909;p30">
                <a:extLst>
                  <a:ext uri="{FF2B5EF4-FFF2-40B4-BE49-F238E27FC236}">
                    <a16:creationId xmlns:a16="http://schemas.microsoft.com/office/drawing/2014/main" id="{79C17175-3FC9-49BB-A5E7-43ADA32D0A43}"/>
                  </a:ext>
                </a:extLst>
              </p:cNvPr>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5" name="Google Shape;1910;p30">
                <a:extLst>
                  <a:ext uri="{FF2B5EF4-FFF2-40B4-BE49-F238E27FC236}">
                    <a16:creationId xmlns:a16="http://schemas.microsoft.com/office/drawing/2014/main" id="{920171BB-8C34-4CAF-8874-80409C10D737}"/>
                  </a:ext>
                </a:extLst>
              </p:cNvPr>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6" name="Google Shape;1911;p30">
                <a:extLst>
                  <a:ext uri="{FF2B5EF4-FFF2-40B4-BE49-F238E27FC236}">
                    <a16:creationId xmlns:a16="http://schemas.microsoft.com/office/drawing/2014/main" id="{34869A07-8D85-4266-8C9C-BE8474DD3D13}"/>
                  </a:ext>
                </a:extLst>
              </p:cNvPr>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7" name="Google Shape;1912;p30">
                <a:extLst>
                  <a:ext uri="{FF2B5EF4-FFF2-40B4-BE49-F238E27FC236}">
                    <a16:creationId xmlns:a16="http://schemas.microsoft.com/office/drawing/2014/main" id="{BA2F4808-3279-44EF-B5E0-5BFFA434920D}"/>
                  </a:ext>
                </a:extLst>
              </p:cNvPr>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8" name="Google Shape;1913;p30">
                <a:extLst>
                  <a:ext uri="{FF2B5EF4-FFF2-40B4-BE49-F238E27FC236}">
                    <a16:creationId xmlns:a16="http://schemas.microsoft.com/office/drawing/2014/main" id="{259EE9B2-4D0B-4CD5-ABB5-4C3951382C26}"/>
                  </a:ext>
                </a:extLst>
              </p:cNvPr>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9" name="Google Shape;1914;p30">
                <a:extLst>
                  <a:ext uri="{FF2B5EF4-FFF2-40B4-BE49-F238E27FC236}">
                    <a16:creationId xmlns:a16="http://schemas.microsoft.com/office/drawing/2014/main" id="{481B392A-56FB-49BB-9458-4C11D84936DB}"/>
                  </a:ext>
                </a:extLst>
              </p:cNvPr>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0" name="Google Shape;1915;p30">
                <a:extLst>
                  <a:ext uri="{FF2B5EF4-FFF2-40B4-BE49-F238E27FC236}">
                    <a16:creationId xmlns:a16="http://schemas.microsoft.com/office/drawing/2014/main" id="{C9C45B14-2688-4081-8191-7DFE3F9BF83C}"/>
                  </a:ext>
                </a:extLst>
              </p:cNvPr>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1" name="Google Shape;1916;p30">
                <a:extLst>
                  <a:ext uri="{FF2B5EF4-FFF2-40B4-BE49-F238E27FC236}">
                    <a16:creationId xmlns:a16="http://schemas.microsoft.com/office/drawing/2014/main" id="{2F126838-309A-4866-9DEA-E5DA0F1ACA62}"/>
                  </a:ext>
                </a:extLst>
              </p:cNvPr>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2" name="Google Shape;1917;p30">
                <a:extLst>
                  <a:ext uri="{FF2B5EF4-FFF2-40B4-BE49-F238E27FC236}">
                    <a16:creationId xmlns:a16="http://schemas.microsoft.com/office/drawing/2014/main" id="{7211AD7B-CB0A-4A94-BA57-34BCA71154CC}"/>
                  </a:ext>
                </a:extLst>
              </p:cNvPr>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3" name="Google Shape;1918;p30">
                <a:extLst>
                  <a:ext uri="{FF2B5EF4-FFF2-40B4-BE49-F238E27FC236}">
                    <a16:creationId xmlns:a16="http://schemas.microsoft.com/office/drawing/2014/main" id="{A354D40A-CC40-4263-9132-1D72CC1707B7}"/>
                  </a:ext>
                </a:extLst>
              </p:cNvPr>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4" name="Google Shape;1919;p30">
                <a:extLst>
                  <a:ext uri="{FF2B5EF4-FFF2-40B4-BE49-F238E27FC236}">
                    <a16:creationId xmlns:a16="http://schemas.microsoft.com/office/drawing/2014/main" id="{97E3EE4D-E5D1-4A4B-BB66-C236511AA47F}"/>
                  </a:ext>
                </a:extLst>
              </p:cNvPr>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5" name="Google Shape;1920;p30">
                <a:extLst>
                  <a:ext uri="{FF2B5EF4-FFF2-40B4-BE49-F238E27FC236}">
                    <a16:creationId xmlns:a16="http://schemas.microsoft.com/office/drawing/2014/main" id="{7357D626-4C4F-42F5-85A7-015D0991A557}"/>
                  </a:ext>
                </a:extLst>
              </p:cNvPr>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6" name="Google Shape;1921;p30">
                <a:extLst>
                  <a:ext uri="{FF2B5EF4-FFF2-40B4-BE49-F238E27FC236}">
                    <a16:creationId xmlns:a16="http://schemas.microsoft.com/office/drawing/2014/main" id="{1F36D757-66FA-42D3-BD42-8B5D69ED8E8E}"/>
                  </a:ext>
                </a:extLst>
              </p:cNvPr>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7" name="Google Shape;1922;p30">
                <a:extLst>
                  <a:ext uri="{FF2B5EF4-FFF2-40B4-BE49-F238E27FC236}">
                    <a16:creationId xmlns:a16="http://schemas.microsoft.com/office/drawing/2014/main" id="{06862AC5-1B32-4619-8816-BC1DE8CA4AE0}"/>
                  </a:ext>
                </a:extLst>
              </p:cNvPr>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8" name="Google Shape;1923;p30">
                <a:extLst>
                  <a:ext uri="{FF2B5EF4-FFF2-40B4-BE49-F238E27FC236}">
                    <a16:creationId xmlns:a16="http://schemas.microsoft.com/office/drawing/2014/main" id="{EFC38130-8D06-42ED-A2B9-F048C718CAF9}"/>
                  </a:ext>
                </a:extLst>
              </p:cNvPr>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9" name="Google Shape;1924;p30">
                <a:extLst>
                  <a:ext uri="{FF2B5EF4-FFF2-40B4-BE49-F238E27FC236}">
                    <a16:creationId xmlns:a16="http://schemas.microsoft.com/office/drawing/2014/main" id="{D8638380-D83A-44B2-B7B4-ABF38E249FD5}"/>
                  </a:ext>
                </a:extLst>
              </p:cNvPr>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0" name="Google Shape;1925;p30">
                <a:extLst>
                  <a:ext uri="{FF2B5EF4-FFF2-40B4-BE49-F238E27FC236}">
                    <a16:creationId xmlns:a16="http://schemas.microsoft.com/office/drawing/2014/main" id="{49F1AE08-FDDB-4873-A634-92C56D0DB8DB}"/>
                  </a:ext>
                </a:extLst>
              </p:cNvPr>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164" name="Google Shape;1926;p30">
              <a:extLst>
                <a:ext uri="{FF2B5EF4-FFF2-40B4-BE49-F238E27FC236}">
                  <a16:creationId xmlns:a16="http://schemas.microsoft.com/office/drawing/2014/main" id="{68544092-AE49-4033-A539-90CED2E90354}"/>
                </a:ext>
              </a:extLst>
            </p:cNvPr>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5" name="Google Shape;1927;p30">
              <a:extLst>
                <a:ext uri="{FF2B5EF4-FFF2-40B4-BE49-F238E27FC236}">
                  <a16:creationId xmlns:a16="http://schemas.microsoft.com/office/drawing/2014/main" id="{F053E8B6-1174-4010-827F-9F6305FD5A26}"/>
                </a:ext>
              </a:extLst>
            </p:cNvPr>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6" name="Google Shape;1928;p30">
              <a:extLst>
                <a:ext uri="{FF2B5EF4-FFF2-40B4-BE49-F238E27FC236}">
                  <a16:creationId xmlns:a16="http://schemas.microsoft.com/office/drawing/2014/main" id="{37D3FB6E-2FC2-4B64-A522-9D1ABD5B7E5D}"/>
                </a:ext>
              </a:extLst>
            </p:cNvPr>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7" name="Google Shape;1929;p30">
              <a:extLst>
                <a:ext uri="{FF2B5EF4-FFF2-40B4-BE49-F238E27FC236}">
                  <a16:creationId xmlns:a16="http://schemas.microsoft.com/office/drawing/2014/main" id="{472AE5DE-3F54-4115-841C-A15D533F582D}"/>
                </a:ext>
              </a:extLst>
            </p:cNvPr>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8" name="Google Shape;1930;p30">
              <a:extLst>
                <a:ext uri="{FF2B5EF4-FFF2-40B4-BE49-F238E27FC236}">
                  <a16:creationId xmlns:a16="http://schemas.microsoft.com/office/drawing/2014/main" id="{65162229-473E-4F27-B500-91535F10C79A}"/>
                </a:ext>
              </a:extLst>
            </p:cNvPr>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69" name="Google Shape;1931;p30">
              <a:extLst>
                <a:ext uri="{FF2B5EF4-FFF2-40B4-BE49-F238E27FC236}">
                  <a16:creationId xmlns:a16="http://schemas.microsoft.com/office/drawing/2014/main" id="{60477D14-AFAB-460D-A0FA-BD1157E33234}"/>
                </a:ext>
              </a:extLst>
            </p:cNvPr>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0" name="Google Shape;1932;p30">
              <a:extLst>
                <a:ext uri="{FF2B5EF4-FFF2-40B4-BE49-F238E27FC236}">
                  <a16:creationId xmlns:a16="http://schemas.microsoft.com/office/drawing/2014/main" id="{16DB6A71-DF00-4EF7-AD82-B648B2AA9A69}"/>
                </a:ext>
              </a:extLst>
            </p:cNvPr>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1" name="Google Shape;1933;p30">
              <a:extLst>
                <a:ext uri="{FF2B5EF4-FFF2-40B4-BE49-F238E27FC236}">
                  <a16:creationId xmlns:a16="http://schemas.microsoft.com/office/drawing/2014/main" id="{1719F87A-3ACA-4A8E-B24A-DF1E1E45037C}"/>
                </a:ext>
              </a:extLst>
            </p:cNvPr>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2" name="Google Shape;1934;p30">
              <a:extLst>
                <a:ext uri="{FF2B5EF4-FFF2-40B4-BE49-F238E27FC236}">
                  <a16:creationId xmlns:a16="http://schemas.microsoft.com/office/drawing/2014/main" id="{567B4933-21AE-4D0B-A8BA-758884F68DAC}"/>
                </a:ext>
              </a:extLst>
            </p:cNvPr>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3" name="Google Shape;1935;p30">
              <a:extLst>
                <a:ext uri="{FF2B5EF4-FFF2-40B4-BE49-F238E27FC236}">
                  <a16:creationId xmlns:a16="http://schemas.microsoft.com/office/drawing/2014/main" id="{16E49C41-6636-4144-B036-7BDEFBCB5556}"/>
                </a:ext>
              </a:extLst>
            </p:cNvPr>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4" name="Google Shape;1936;p30">
              <a:extLst>
                <a:ext uri="{FF2B5EF4-FFF2-40B4-BE49-F238E27FC236}">
                  <a16:creationId xmlns:a16="http://schemas.microsoft.com/office/drawing/2014/main" id="{A107838B-63F5-4A6C-8091-AF4B30AF3335}"/>
                </a:ext>
              </a:extLst>
            </p:cNvPr>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5" name="Google Shape;1937;p30">
              <a:extLst>
                <a:ext uri="{FF2B5EF4-FFF2-40B4-BE49-F238E27FC236}">
                  <a16:creationId xmlns:a16="http://schemas.microsoft.com/office/drawing/2014/main" id="{93A0F075-087D-4A4F-ADC0-EEF4AEAA57BC}"/>
                </a:ext>
              </a:extLst>
            </p:cNvPr>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6" name="Google Shape;1938;p30">
              <a:extLst>
                <a:ext uri="{FF2B5EF4-FFF2-40B4-BE49-F238E27FC236}">
                  <a16:creationId xmlns:a16="http://schemas.microsoft.com/office/drawing/2014/main" id="{6C601AA5-D4AC-4577-A017-7CDCD081F2AA}"/>
                </a:ext>
              </a:extLst>
            </p:cNvPr>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7" name="Google Shape;1939;p30">
              <a:extLst>
                <a:ext uri="{FF2B5EF4-FFF2-40B4-BE49-F238E27FC236}">
                  <a16:creationId xmlns:a16="http://schemas.microsoft.com/office/drawing/2014/main" id="{94A21569-E5D3-4C51-91AA-D497714A09A6}"/>
                </a:ext>
              </a:extLst>
            </p:cNvPr>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8" name="Google Shape;1940;p30">
              <a:extLst>
                <a:ext uri="{FF2B5EF4-FFF2-40B4-BE49-F238E27FC236}">
                  <a16:creationId xmlns:a16="http://schemas.microsoft.com/office/drawing/2014/main" id="{0D670CEB-F3C3-4D65-B06F-20403B153123}"/>
                </a:ext>
              </a:extLst>
            </p:cNvPr>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79" name="Google Shape;1941;p30">
              <a:extLst>
                <a:ext uri="{FF2B5EF4-FFF2-40B4-BE49-F238E27FC236}">
                  <a16:creationId xmlns:a16="http://schemas.microsoft.com/office/drawing/2014/main" id="{6ECB1545-E894-47EE-BEEA-CDA8DDE6E5C2}"/>
                </a:ext>
              </a:extLst>
            </p:cNvPr>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0" name="Google Shape;1942;p30">
              <a:extLst>
                <a:ext uri="{FF2B5EF4-FFF2-40B4-BE49-F238E27FC236}">
                  <a16:creationId xmlns:a16="http://schemas.microsoft.com/office/drawing/2014/main" id="{5B3AD666-4755-49F3-A080-5C7511F1C8FC}"/>
                </a:ext>
              </a:extLst>
            </p:cNvPr>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1" name="Google Shape;1943;p30">
              <a:extLst>
                <a:ext uri="{FF2B5EF4-FFF2-40B4-BE49-F238E27FC236}">
                  <a16:creationId xmlns:a16="http://schemas.microsoft.com/office/drawing/2014/main" id="{4BA5335E-B4D8-4778-886C-83FF09A67647}"/>
                </a:ext>
              </a:extLst>
            </p:cNvPr>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2" name="Google Shape;1944;p30">
              <a:extLst>
                <a:ext uri="{FF2B5EF4-FFF2-40B4-BE49-F238E27FC236}">
                  <a16:creationId xmlns:a16="http://schemas.microsoft.com/office/drawing/2014/main" id="{579758B9-1BEC-44B1-9D98-E5ACEA0E992D}"/>
                </a:ext>
              </a:extLst>
            </p:cNvPr>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3" name="Google Shape;1945;p30">
              <a:extLst>
                <a:ext uri="{FF2B5EF4-FFF2-40B4-BE49-F238E27FC236}">
                  <a16:creationId xmlns:a16="http://schemas.microsoft.com/office/drawing/2014/main" id="{7D977A18-3403-4C74-B6B5-734D15818638}"/>
                </a:ext>
              </a:extLst>
            </p:cNvPr>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4" name="Google Shape;1946;p30">
              <a:extLst>
                <a:ext uri="{FF2B5EF4-FFF2-40B4-BE49-F238E27FC236}">
                  <a16:creationId xmlns:a16="http://schemas.microsoft.com/office/drawing/2014/main" id="{71274BEA-5676-432B-BEDA-2D08EBE4A192}"/>
                </a:ext>
              </a:extLst>
            </p:cNvPr>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5" name="Google Shape;1947;p30">
              <a:extLst>
                <a:ext uri="{FF2B5EF4-FFF2-40B4-BE49-F238E27FC236}">
                  <a16:creationId xmlns:a16="http://schemas.microsoft.com/office/drawing/2014/main" id="{9F5882B2-6806-4694-9616-505E466512E1}"/>
                </a:ext>
              </a:extLst>
            </p:cNvPr>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6" name="Google Shape;1948;p30">
              <a:extLst>
                <a:ext uri="{FF2B5EF4-FFF2-40B4-BE49-F238E27FC236}">
                  <a16:creationId xmlns:a16="http://schemas.microsoft.com/office/drawing/2014/main" id="{0E7CF1B4-4D41-4784-A48B-D024743AA9F6}"/>
                </a:ext>
              </a:extLst>
            </p:cNvPr>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7" name="Google Shape;1949;p30">
              <a:extLst>
                <a:ext uri="{FF2B5EF4-FFF2-40B4-BE49-F238E27FC236}">
                  <a16:creationId xmlns:a16="http://schemas.microsoft.com/office/drawing/2014/main" id="{D1153222-E95F-4DD3-9376-A1E4B89C836C}"/>
                </a:ext>
              </a:extLst>
            </p:cNvPr>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8" name="Google Shape;1950;p30">
              <a:extLst>
                <a:ext uri="{FF2B5EF4-FFF2-40B4-BE49-F238E27FC236}">
                  <a16:creationId xmlns:a16="http://schemas.microsoft.com/office/drawing/2014/main" id="{DDC75775-380D-4156-8405-FAEF90BA7E9C}"/>
                </a:ext>
              </a:extLst>
            </p:cNvPr>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89" name="Google Shape;1951;p30">
              <a:extLst>
                <a:ext uri="{FF2B5EF4-FFF2-40B4-BE49-F238E27FC236}">
                  <a16:creationId xmlns:a16="http://schemas.microsoft.com/office/drawing/2014/main" id="{3A7F168C-8787-40E0-8D41-4F921A76A591}"/>
                </a:ext>
              </a:extLst>
            </p:cNvPr>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0" name="Google Shape;1952;p30">
              <a:extLst>
                <a:ext uri="{FF2B5EF4-FFF2-40B4-BE49-F238E27FC236}">
                  <a16:creationId xmlns:a16="http://schemas.microsoft.com/office/drawing/2014/main" id="{3047364C-DC21-46E2-9646-7208E849D469}"/>
                </a:ext>
              </a:extLst>
            </p:cNvPr>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1" name="Google Shape;1953;p30">
              <a:extLst>
                <a:ext uri="{FF2B5EF4-FFF2-40B4-BE49-F238E27FC236}">
                  <a16:creationId xmlns:a16="http://schemas.microsoft.com/office/drawing/2014/main" id="{BDDB4C5A-BDD3-487F-927B-3CDB5B506AE5}"/>
                </a:ext>
              </a:extLst>
            </p:cNvPr>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2" name="Google Shape;1954;p30">
              <a:extLst>
                <a:ext uri="{FF2B5EF4-FFF2-40B4-BE49-F238E27FC236}">
                  <a16:creationId xmlns:a16="http://schemas.microsoft.com/office/drawing/2014/main" id="{4CAADBAA-A88F-4A4B-B30B-B86F2440D240}"/>
                </a:ext>
              </a:extLst>
            </p:cNvPr>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193" name="Google Shape;1955;p30">
              <a:extLst>
                <a:ext uri="{FF2B5EF4-FFF2-40B4-BE49-F238E27FC236}">
                  <a16:creationId xmlns:a16="http://schemas.microsoft.com/office/drawing/2014/main" id="{9713544D-63FD-4CCD-9AF8-9161C8EA4238}"/>
                </a:ext>
              </a:extLst>
            </p:cNvPr>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928284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2"/>
          <p:cNvSpPr txBox="1">
            <a:spLocks noGrp="1"/>
          </p:cNvSpPr>
          <p:nvPr>
            <p:ph type="body" idx="1"/>
          </p:nvPr>
        </p:nvSpPr>
        <p:spPr>
          <a:xfrm>
            <a:off x="278935" y="1698467"/>
            <a:ext cx="7334431" cy="4070675"/>
          </a:xfrm>
          <a:prstGeom prst="rect">
            <a:avLst/>
          </a:prstGeom>
          <a:noFill/>
          <a:ln>
            <a:noFill/>
          </a:ln>
        </p:spPr>
        <p:txBody>
          <a:bodyPr spcFirstLastPara="1" wrap="square" lIns="0" tIns="0" rIns="0" bIns="0" anchor="t" anchorCtr="0">
            <a:noAutofit/>
          </a:bodyPr>
          <a:lstStyle/>
          <a:p>
            <a:pPr marL="380990" indent="-380990"/>
            <a:r>
              <a:rPr lang="en-IE" sz="2133" dirty="0"/>
              <a:t>Outsourced Inside Sales to help build reach, scale and talent</a:t>
            </a:r>
          </a:p>
          <a:p>
            <a:pPr marL="380990" indent="-380990"/>
            <a:r>
              <a:rPr lang="en-IE" sz="2133" dirty="0"/>
              <a:t>Sales resources to add </a:t>
            </a:r>
            <a:r>
              <a:rPr lang="en-IE" dirty="0"/>
              <a:t>capacity to your sales function.  </a:t>
            </a:r>
          </a:p>
          <a:p>
            <a:pPr marL="380990" indent="-380990"/>
            <a:r>
              <a:rPr lang="en-US" dirty="0"/>
              <a:t>F</a:t>
            </a:r>
            <a:r>
              <a:rPr lang="en" dirty="0"/>
              <a:t>lexible resource model to scale up to implement sales initiatives and marketing campaigns</a:t>
            </a:r>
          </a:p>
          <a:p>
            <a:pPr marL="380990" indent="-380990"/>
            <a:r>
              <a:rPr lang="en-IE" dirty="0"/>
              <a:t>Focussed on Start-ups and SMEs</a:t>
            </a:r>
          </a:p>
          <a:p>
            <a:pPr marL="380990" indent="-380990"/>
            <a:r>
              <a:rPr lang="en-IE" dirty="0"/>
              <a:t>Local and European markets</a:t>
            </a:r>
          </a:p>
          <a:p>
            <a:pPr marL="380990" indent="-380990"/>
            <a:r>
              <a:rPr lang="en-IE" dirty="0"/>
              <a:t>Sales Training and Consultancy</a:t>
            </a:r>
          </a:p>
          <a:p>
            <a:pPr marL="380990" indent="-380990"/>
            <a:r>
              <a:rPr lang="en-IE" sz="2133" dirty="0"/>
              <a:t>Talent development and team development</a:t>
            </a:r>
            <a:endParaRPr sz="2133" dirty="0"/>
          </a:p>
        </p:txBody>
      </p:sp>
      <p:sp>
        <p:nvSpPr>
          <p:cNvPr id="676" name="Google Shape;676;p2"/>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p>
            <a:pPr defTabSz="1219170"/>
            <a:fld id="{00000000-1234-1234-1234-123412341234}" type="slidenum">
              <a:rPr lang="en" kern="0">
                <a:solidFill>
                  <a:srgbClr val="FFFFFF"/>
                </a:solidFill>
              </a:rPr>
              <a:pPr defTabSz="1219170"/>
              <a:t>38</a:t>
            </a:fld>
            <a:endParaRPr kern="0">
              <a:solidFill>
                <a:srgbClr val="FFFFFF"/>
              </a:solidFill>
            </a:endParaRPr>
          </a:p>
        </p:txBody>
      </p:sp>
      <p:grpSp>
        <p:nvGrpSpPr>
          <p:cNvPr id="677" name="Google Shape;677;p2"/>
          <p:cNvGrpSpPr/>
          <p:nvPr/>
        </p:nvGrpSpPr>
        <p:grpSpPr>
          <a:xfrm>
            <a:off x="7246773" y="1216565"/>
            <a:ext cx="4319631" cy="4424887"/>
            <a:chOff x="2270525" y="117216"/>
            <a:chExt cx="4650765" cy="4762722"/>
          </a:xfrm>
        </p:grpSpPr>
        <p:sp>
          <p:nvSpPr>
            <p:cNvPr id="678" name="Google Shape;678;p2"/>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3725"/>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79" name="Google Shape;679;p2"/>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0" name="Google Shape;680;p2"/>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1" name="Google Shape;681;p2"/>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2" name="Google Shape;682;p2"/>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3" name="Google Shape;683;p2"/>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4" name="Google Shape;684;p2"/>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5" name="Google Shape;685;p2"/>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6" name="Google Shape;686;p2"/>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7" name="Google Shape;687;p2"/>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8" name="Google Shape;688;p2"/>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89" name="Google Shape;689;p2"/>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0" name="Google Shape;690;p2"/>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1" name="Google Shape;691;p2"/>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2" name="Google Shape;692;p2"/>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3" name="Google Shape;693;p2"/>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4" name="Google Shape;694;p2"/>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5" name="Google Shape;695;p2"/>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6" name="Google Shape;696;p2"/>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7" name="Google Shape;697;p2"/>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698" name="Google Shape;698;p2"/>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699" name="Google Shape;699;p2"/>
            <p:cNvGrpSpPr/>
            <p:nvPr/>
          </p:nvGrpSpPr>
          <p:grpSpPr>
            <a:xfrm>
              <a:off x="4031993" y="117216"/>
              <a:ext cx="2889297" cy="3901793"/>
              <a:chOff x="5533368" y="1047716"/>
              <a:chExt cx="2889297" cy="3901793"/>
            </a:xfrm>
          </p:grpSpPr>
          <p:sp>
            <p:nvSpPr>
              <p:cNvPr id="700" name="Google Shape;700;p2"/>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1" name="Google Shape;701;p2"/>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2" name="Google Shape;702;p2"/>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3" name="Google Shape;703;p2"/>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4" name="Google Shape;704;p2"/>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5" name="Google Shape;705;p2"/>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6" name="Google Shape;706;p2"/>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7" name="Google Shape;707;p2"/>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8" name="Google Shape;708;p2"/>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09" name="Google Shape;709;p2"/>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0" name="Google Shape;710;p2"/>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1" name="Google Shape;711;p2"/>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2" name="Google Shape;712;p2"/>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3" name="Google Shape;713;p2"/>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4" name="Google Shape;714;p2"/>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5" name="Google Shape;715;p2"/>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6" name="Google Shape;716;p2"/>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7" name="Google Shape;717;p2"/>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8" name="Google Shape;718;p2"/>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19" name="Google Shape;719;p2"/>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0" name="Google Shape;720;p2"/>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1" name="Google Shape;721;p2"/>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2" name="Google Shape;722;p2"/>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3" name="Google Shape;723;p2"/>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4" name="Google Shape;724;p2"/>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5" name="Google Shape;725;p2"/>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6" name="Google Shape;726;p2"/>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7" name="Google Shape;727;p2"/>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8" name="Google Shape;728;p2"/>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29" name="Google Shape;729;p2"/>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0" name="Google Shape;730;p2"/>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1" name="Google Shape;731;p2"/>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2" name="Google Shape;732;p2"/>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3" name="Google Shape;733;p2"/>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4" name="Google Shape;734;p2"/>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5" name="Google Shape;735;p2"/>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6" name="Google Shape;736;p2"/>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7" name="Google Shape;737;p2"/>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8" name="Google Shape;738;p2"/>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39" name="Google Shape;739;p2"/>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740" name="Google Shape;740;p2"/>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1" name="Google Shape;741;p2"/>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2" name="Google Shape;742;p2"/>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3" name="Google Shape;743;p2"/>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4" name="Google Shape;744;p2"/>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5" name="Google Shape;745;p2"/>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6" name="Google Shape;746;p2"/>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7" name="Google Shape;747;p2"/>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8" name="Google Shape;748;p2"/>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49" name="Google Shape;749;p2"/>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0" name="Google Shape;750;p2"/>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1" name="Google Shape;751;p2"/>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2" name="Google Shape;752;p2"/>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3" name="Google Shape;753;p2"/>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4" name="Google Shape;754;p2"/>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5" name="Google Shape;755;p2"/>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6" name="Google Shape;756;p2"/>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7" name="Google Shape;757;p2"/>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8" name="Google Shape;758;p2"/>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59" name="Google Shape;759;p2"/>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0" name="Google Shape;760;p2"/>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1" name="Google Shape;761;p2"/>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2" name="Google Shape;762;p2"/>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3" name="Google Shape;763;p2"/>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4" name="Google Shape;764;p2"/>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5" name="Google Shape;765;p2"/>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6" name="Google Shape;766;p2"/>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7" name="Google Shape;767;p2"/>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68" name="Google Shape;768;p2"/>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769" name="Google Shape;769;p2"/>
            <p:cNvGrpSpPr/>
            <p:nvPr/>
          </p:nvGrpSpPr>
          <p:grpSpPr>
            <a:xfrm flipH="1">
              <a:off x="2865273" y="3434801"/>
              <a:ext cx="598186" cy="1340314"/>
              <a:chOff x="4210728" y="4525714"/>
              <a:chExt cx="546438" cy="1224366"/>
            </a:xfrm>
          </p:grpSpPr>
          <p:sp>
            <p:nvSpPr>
              <p:cNvPr id="770" name="Google Shape;770;p2"/>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1" name="Google Shape;771;p2"/>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2" name="Google Shape;772;p2"/>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3" name="Google Shape;773;p2"/>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4" name="Google Shape;774;p2"/>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5" name="Google Shape;775;p2"/>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6" name="Google Shape;776;p2"/>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7" name="Google Shape;777;p2"/>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8" name="Google Shape;778;p2"/>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79" name="Google Shape;779;p2"/>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80" name="Google Shape;780;p2"/>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81" name="Google Shape;781;p2"/>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782" name="Google Shape;782;p2"/>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grpSp>
      <p:sp>
        <p:nvSpPr>
          <p:cNvPr id="783" name="Google Shape;783;p2"/>
          <p:cNvSpPr txBox="1">
            <a:spLocks noGrp="1"/>
          </p:cNvSpPr>
          <p:nvPr>
            <p:ph type="title"/>
          </p:nvPr>
        </p:nvSpPr>
        <p:spPr>
          <a:xfrm>
            <a:off x="609600" y="909067"/>
            <a:ext cx="9438000" cy="510800"/>
          </a:xfrm>
          <a:prstGeom prst="rect">
            <a:avLst/>
          </a:prstGeom>
          <a:noFill/>
          <a:ln>
            <a:noFill/>
          </a:ln>
        </p:spPr>
        <p:txBody>
          <a:bodyPr spcFirstLastPara="1" wrap="square" lIns="0" tIns="0" rIns="0" bIns="0" anchor="t" anchorCtr="0">
            <a:noAutofit/>
          </a:bodyPr>
          <a:lstStyle/>
          <a:p>
            <a:pPr>
              <a:buSzPts val="4800"/>
            </a:pPr>
            <a:r>
              <a:rPr lang="en" sz="3733" i="1" dirty="0"/>
              <a:t>InsideOut</a:t>
            </a:r>
            <a:r>
              <a:rPr lang="en" sz="3733" dirty="0"/>
              <a:t> – </a:t>
            </a:r>
            <a:r>
              <a:rPr lang="en-US" sz="3733" dirty="0"/>
              <a:t>Building Great Sales Teams</a:t>
            </a:r>
            <a:endParaRPr sz="3733"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15"/>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p>
            <a:pPr defTabSz="1219170"/>
            <a:fld id="{00000000-1234-1234-1234-123412341234}" type="slidenum">
              <a:rPr lang="en" kern="0">
                <a:solidFill>
                  <a:srgbClr val="FFFFFF"/>
                </a:solidFill>
              </a:rPr>
              <a:pPr defTabSz="1219170"/>
              <a:t>39</a:t>
            </a:fld>
            <a:endParaRPr kern="0">
              <a:solidFill>
                <a:srgbClr val="FFFFFF"/>
              </a:solidFill>
            </a:endParaRPr>
          </a:p>
        </p:txBody>
      </p:sp>
      <p:grpSp>
        <p:nvGrpSpPr>
          <p:cNvPr id="1433" name="Google Shape;1433;p15"/>
          <p:cNvGrpSpPr/>
          <p:nvPr/>
        </p:nvGrpSpPr>
        <p:grpSpPr>
          <a:xfrm>
            <a:off x="8214930" y="1924248"/>
            <a:ext cx="2912935" cy="3252461"/>
            <a:chOff x="2602525" y="317054"/>
            <a:chExt cx="4174283" cy="4762495"/>
          </a:xfrm>
        </p:grpSpPr>
        <p:sp>
          <p:nvSpPr>
            <p:cNvPr id="1434" name="Google Shape;1434;p15"/>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35" name="Google Shape;1435;p15"/>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36" name="Google Shape;1436;p15"/>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37" name="Google Shape;1437;p15"/>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38" name="Google Shape;1438;p15"/>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39" name="Google Shape;1439;p15"/>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0" name="Google Shape;1440;p15"/>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1" name="Google Shape;1441;p15"/>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2" name="Google Shape;1442;p15"/>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3" name="Google Shape;1443;p15"/>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4" name="Google Shape;1444;p15"/>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5" name="Google Shape;1445;p15"/>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6" name="Google Shape;1446;p15"/>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7" name="Google Shape;1447;p15"/>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8" name="Google Shape;1448;p15"/>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49" name="Google Shape;1449;p15"/>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0" name="Google Shape;1450;p15"/>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1" name="Google Shape;1451;p15"/>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2" name="Google Shape;1452;p15"/>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3" name="Google Shape;1453;p15"/>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4" name="Google Shape;1454;p15"/>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5" name="Google Shape;1455;p15"/>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6" name="Google Shape;1456;p15"/>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7" name="Google Shape;1457;p15"/>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8" name="Google Shape;1458;p15"/>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59" name="Google Shape;1459;p15"/>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0" name="Google Shape;1460;p15"/>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1" name="Google Shape;1461;p15"/>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2" name="Google Shape;1462;p15"/>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3" name="Google Shape;1463;p15"/>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4" name="Google Shape;1464;p15"/>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5" name="Google Shape;1465;p15"/>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6" name="Google Shape;1466;p15"/>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7" name="Google Shape;1467;p15"/>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8" name="Google Shape;1468;p15"/>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69" name="Google Shape;1469;p15"/>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0" name="Google Shape;1470;p15"/>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1" name="Google Shape;1471;p15"/>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2" name="Google Shape;1472;p15"/>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3" name="Google Shape;1473;p15"/>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4" name="Google Shape;1474;p15"/>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5" name="Google Shape;1475;p15"/>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6" name="Google Shape;1476;p15"/>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7" name="Google Shape;1477;p15"/>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8" name="Google Shape;1478;p15"/>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8627"/>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79" name="Google Shape;1479;p15"/>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0" name="Google Shape;1480;p15"/>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1" name="Google Shape;1481;p15"/>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2" name="Google Shape;1482;p15"/>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3" name="Google Shape;1483;p15"/>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4" name="Google Shape;1484;p15"/>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5" name="Google Shape;1485;p15"/>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6" name="Google Shape;1486;p15"/>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7" name="Google Shape;1487;p15"/>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8" name="Google Shape;1488;p15"/>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89" name="Google Shape;1489;p15"/>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90" name="Google Shape;1490;p15"/>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1491" name="Google Shape;1491;p15"/>
            <p:cNvGrpSpPr/>
            <p:nvPr/>
          </p:nvGrpSpPr>
          <p:grpSpPr>
            <a:xfrm>
              <a:off x="2941619" y="3895613"/>
              <a:ext cx="483621" cy="510995"/>
              <a:chOff x="4345944" y="4626313"/>
              <a:chExt cx="483621" cy="510995"/>
            </a:xfrm>
          </p:grpSpPr>
          <p:grpSp>
            <p:nvGrpSpPr>
              <p:cNvPr id="1492" name="Google Shape;1492;p15"/>
              <p:cNvGrpSpPr/>
              <p:nvPr/>
            </p:nvGrpSpPr>
            <p:grpSpPr>
              <a:xfrm>
                <a:off x="4345944" y="4852987"/>
                <a:ext cx="474200" cy="284321"/>
                <a:chOff x="4345944" y="4852987"/>
                <a:chExt cx="474200" cy="284321"/>
              </a:xfrm>
            </p:grpSpPr>
            <p:sp>
              <p:nvSpPr>
                <p:cNvPr id="1493" name="Google Shape;1493;p15"/>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94" name="Google Shape;1494;p15"/>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95" name="Google Shape;1495;p15"/>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nvGrpSpPr>
                <p:cNvPr id="1496" name="Google Shape;1496;p15"/>
                <p:cNvGrpSpPr/>
                <p:nvPr/>
              </p:nvGrpSpPr>
              <p:grpSpPr>
                <a:xfrm>
                  <a:off x="4457040" y="4985575"/>
                  <a:ext cx="133724" cy="77247"/>
                  <a:chOff x="4457040" y="4985575"/>
                  <a:chExt cx="133724" cy="77247"/>
                </a:xfrm>
              </p:grpSpPr>
              <p:sp>
                <p:nvSpPr>
                  <p:cNvPr id="1497" name="Google Shape;1497;p15"/>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498" name="Google Shape;1498;p15"/>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1499" name="Google Shape;1499;p15"/>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0" name="Google Shape;1500;p15"/>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1" name="Google Shape;1501;p15"/>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2" name="Google Shape;1502;p15"/>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3" name="Google Shape;1503;p15"/>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4" name="Google Shape;1504;p15"/>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5" name="Google Shape;1505;p15"/>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6" name="Google Shape;1506;p15"/>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7" name="Google Shape;1507;p15"/>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8" name="Google Shape;1508;p15"/>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09" name="Google Shape;1509;p15"/>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0" name="Google Shape;1510;p15"/>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1" name="Google Shape;1511;p15"/>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2" name="Google Shape;1512;p15"/>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3" name="Google Shape;1513;p15"/>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4" name="Google Shape;1514;p15"/>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5" name="Google Shape;1515;p15"/>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6" name="Google Shape;1516;p15"/>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7" name="Google Shape;1517;p15"/>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8" name="Google Shape;1518;p15"/>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19" name="Google Shape;1519;p15"/>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0" name="Google Shape;1520;p15"/>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1" name="Google Shape;1521;p15"/>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2" name="Google Shape;1522;p15"/>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3" name="Google Shape;1523;p15"/>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4" name="Google Shape;1524;p15"/>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5" name="Google Shape;1525;p15"/>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6" name="Google Shape;1526;p15"/>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7" name="Google Shape;1527;p15"/>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8" name="Google Shape;1528;p15"/>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29" name="Google Shape;1529;p15"/>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0" name="Google Shape;1530;p15"/>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1" name="Google Shape;1531;p15"/>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2" name="Google Shape;1532;p15"/>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3" name="Google Shape;1533;p15"/>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4" name="Google Shape;1534;p15"/>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5" name="Google Shape;1535;p15"/>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6" name="Google Shape;1536;p15"/>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7" name="Google Shape;1537;p15"/>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8" name="Google Shape;1538;p15"/>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39" name="Google Shape;1539;p15"/>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0" name="Google Shape;1540;p15"/>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1" name="Google Shape;1541;p15"/>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2" name="Google Shape;1542;p15"/>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3" name="Google Shape;1543;p15"/>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4" name="Google Shape;1544;p15"/>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5" name="Google Shape;1545;p15"/>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6" name="Google Shape;1546;p15"/>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7" name="Google Shape;1547;p15"/>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8" name="Google Shape;1548;p15"/>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49" name="Google Shape;1549;p15"/>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0" name="Google Shape;1550;p15"/>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1" name="Google Shape;1551;p15"/>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2" name="Google Shape;1552;p15"/>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3" name="Google Shape;1553;p15"/>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4" name="Google Shape;1554;p15"/>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5" name="Google Shape;1555;p15"/>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6" name="Google Shape;1556;p15"/>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7" name="Google Shape;1557;p15"/>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8" name="Google Shape;1558;p15"/>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59" name="Google Shape;1559;p15"/>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0" name="Google Shape;1560;p15"/>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1" name="Google Shape;1561;p15"/>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2" name="Google Shape;1562;p15"/>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grpSp>
            <p:nvGrpSpPr>
              <p:cNvPr id="1563" name="Google Shape;1563;p15"/>
              <p:cNvGrpSpPr/>
              <p:nvPr/>
            </p:nvGrpSpPr>
            <p:grpSpPr>
              <a:xfrm>
                <a:off x="4543079" y="4626313"/>
                <a:ext cx="286486" cy="386884"/>
                <a:chOff x="4543079" y="4626313"/>
                <a:chExt cx="286486" cy="386884"/>
              </a:xfrm>
            </p:grpSpPr>
            <p:grpSp>
              <p:nvGrpSpPr>
                <p:cNvPr id="1564" name="Google Shape;1564;p15"/>
                <p:cNvGrpSpPr/>
                <p:nvPr/>
              </p:nvGrpSpPr>
              <p:grpSpPr>
                <a:xfrm>
                  <a:off x="4543079" y="4626313"/>
                  <a:ext cx="286486" cy="386884"/>
                  <a:chOff x="4543079" y="4626313"/>
                  <a:chExt cx="286486" cy="386884"/>
                </a:xfrm>
              </p:grpSpPr>
              <p:sp>
                <p:nvSpPr>
                  <p:cNvPr id="1565" name="Google Shape;1565;p15"/>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6" name="Google Shape;1566;p15"/>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7" name="Google Shape;1567;p15"/>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8" name="Google Shape;1568;p15"/>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69" name="Google Shape;1569;p15"/>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1570" name="Google Shape;1570;p15"/>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1" name="Google Shape;1571;p15"/>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2" name="Google Shape;1572;p15"/>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grpSp>
        <p:sp>
          <p:nvSpPr>
            <p:cNvPr id="1573" name="Google Shape;1573;p15"/>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4" name="Google Shape;1574;p15"/>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5" name="Google Shape;1575;p15"/>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6" name="Google Shape;1576;p15"/>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7" name="Google Shape;1577;p15"/>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sp>
          <p:nvSpPr>
            <p:cNvPr id="1578" name="Google Shape;1578;p15"/>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buSzPts val="1800"/>
              </a:pPr>
              <a:endParaRPr sz="2400" kern="0">
                <a:solidFill>
                  <a:srgbClr val="000000"/>
                </a:solidFill>
                <a:latin typeface="Calibri"/>
                <a:ea typeface="Calibri"/>
                <a:cs typeface="Calibri"/>
                <a:sym typeface="Calibri"/>
              </a:endParaRPr>
            </a:p>
          </p:txBody>
        </p:sp>
      </p:grpSp>
      <p:sp>
        <p:nvSpPr>
          <p:cNvPr id="1579" name="Google Shape;1579;p15"/>
          <p:cNvSpPr txBox="1">
            <a:spLocks noGrp="1"/>
          </p:cNvSpPr>
          <p:nvPr>
            <p:ph type="ctrTitle" idx="4294967295"/>
          </p:nvPr>
        </p:nvSpPr>
        <p:spPr>
          <a:xfrm>
            <a:off x="914400" y="1603251"/>
            <a:ext cx="5791600" cy="1110400"/>
          </a:xfrm>
          <a:prstGeom prst="rect">
            <a:avLst/>
          </a:prstGeom>
          <a:noFill/>
          <a:ln>
            <a:noFill/>
          </a:ln>
        </p:spPr>
        <p:txBody>
          <a:bodyPr spcFirstLastPara="1" wrap="square" lIns="0" tIns="0" rIns="0" bIns="0" anchor="t" anchorCtr="0">
            <a:noAutofit/>
          </a:bodyPr>
          <a:lstStyle/>
          <a:p>
            <a:r>
              <a:rPr lang="en" sz="9600"/>
              <a:t>THANKS!</a:t>
            </a:r>
            <a:endParaRPr sz="9600"/>
          </a:p>
        </p:txBody>
      </p:sp>
      <p:sp>
        <p:nvSpPr>
          <p:cNvPr id="1580" name="Google Shape;1580;p15"/>
          <p:cNvSpPr txBox="1">
            <a:spLocks noGrp="1"/>
          </p:cNvSpPr>
          <p:nvPr>
            <p:ph type="subTitle" idx="4294967295"/>
          </p:nvPr>
        </p:nvSpPr>
        <p:spPr>
          <a:xfrm>
            <a:off x="914400" y="2694745"/>
            <a:ext cx="5791600" cy="2560000"/>
          </a:xfrm>
          <a:prstGeom prst="rect">
            <a:avLst/>
          </a:prstGeom>
          <a:noFill/>
          <a:ln>
            <a:noFill/>
          </a:ln>
        </p:spPr>
        <p:txBody>
          <a:bodyPr spcFirstLastPara="1" wrap="square" lIns="0" tIns="0" rIns="0" bIns="0" anchor="t" anchorCtr="0">
            <a:noAutofit/>
          </a:bodyPr>
          <a:lstStyle/>
          <a:p>
            <a:pPr marL="0" indent="0">
              <a:spcBef>
                <a:spcPts val="800"/>
              </a:spcBef>
              <a:buNone/>
            </a:pPr>
            <a:r>
              <a:rPr lang="en" sz="4800" b="1" dirty="0">
                <a:solidFill>
                  <a:schemeClr val="accent1"/>
                </a:solidFill>
                <a:latin typeface="Barlow"/>
                <a:ea typeface="Barlow"/>
                <a:cs typeface="Barlow"/>
                <a:sym typeface="Barlow"/>
              </a:rPr>
              <a:t>Any questions?</a:t>
            </a:r>
            <a:endParaRPr sz="4800" b="1" dirty="0">
              <a:solidFill>
                <a:schemeClr val="accent1"/>
              </a:solidFill>
              <a:latin typeface="Barlow"/>
              <a:ea typeface="Barlow"/>
              <a:cs typeface="Barlow"/>
              <a:sym typeface="Barlow"/>
            </a:endParaRPr>
          </a:p>
          <a:p>
            <a:pPr marL="0" indent="0">
              <a:spcBef>
                <a:spcPts val="800"/>
              </a:spcBef>
              <a:buClr>
                <a:schemeClr val="dk1"/>
              </a:buClr>
              <a:buSzPts val="1100"/>
              <a:buNone/>
            </a:pPr>
            <a:r>
              <a:rPr lang="en" sz="2667" dirty="0"/>
              <a:t>You can find me at: </a:t>
            </a:r>
            <a:endParaRPr sz="2667" dirty="0"/>
          </a:p>
          <a:p>
            <a:pPr marL="609585" indent="-457189">
              <a:spcBef>
                <a:spcPts val="800"/>
              </a:spcBef>
            </a:pPr>
            <a:r>
              <a:rPr lang="en" sz="2667" dirty="0"/>
              <a:t>fergal@insideoutsales.ie</a:t>
            </a:r>
            <a:endParaRPr sz="266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300" b="1" dirty="0">
                <a:solidFill>
                  <a:srgbClr val="40308B"/>
                </a:solidFill>
                <a:latin typeface="Franklin Gothic Medium Cond" panose="020B0606030402020204" pitchFamily="34" charset="0"/>
              </a:rPr>
              <a:t>Topics</a:t>
            </a:r>
            <a:r>
              <a:rPr lang="en-US" sz="2800" dirty="0">
                <a:solidFill>
                  <a:srgbClr val="40308B"/>
                </a:solidFill>
                <a:latin typeface="Franklin Gothic Medium Cond" panose="020B0606030402020204" pitchFamily="34" charset="0"/>
              </a:rPr>
              <a:t> </a:t>
            </a:r>
          </a:p>
        </p:txBody>
      </p:sp>
      <p:sp>
        <p:nvSpPr>
          <p:cNvPr id="2" name="Rectangle 1">
            <a:extLst>
              <a:ext uri="{FF2B5EF4-FFF2-40B4-BE49-F238E27FC236}">
                <a16:creationId xmlns:a16="http://schemas.microsoft.com/office/drawing/2014/main" id="{54A68E61-CF0E-4E03-9975-CA0E464EEE4F}"/>
              </a:ext>
            </a:extLst>
          </p:cNvPr>
          <p:cNvSpPr/>
          <p:nvPr/>
        </p:nvSpPr>
        <p:spPr>
          <a:xfrm>
            <a:off x="443344" y="1432192"/>
            <a:ext cx="9565359" cy="3816429"/>
          </a:xfrm>
          <a:prstGeom prst="rect">
            <a:avLst/>
          </a:prstGeom>
        </p:spPr>
        <p:txBody>
          <a:bodyPr wrap="square">
            <a:spAutoFit/>
          </a:bodyPr>
          <a:lstStyle/>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Why do we need content?</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What do we mean by content for modern selling?</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How is content used?</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How do you get good content?</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What tools can you use?</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Some examples: Good, Bad &amp; Ugly content (different perspectives)</a:t>
            </a:r>
            <a:endParaRPr lang="en-IE" sz="3200" dirty="0">
              <a:solidFill>
                <a:srgbClr val="40308B"/>
              </a:solidFill>
              <a:latin typeface="Franklin Gothic Medium Cond" panose="020B0606030402020204" pitchFamily="34" charset="0"/>
            </a:endParaRPr>
          </a:p>
          <a:p>
            <a:pPr marL="742950" lvl="1" indent="-285750">
              <a:buClr>
                <a:srgbClr val="6A63A9"/>
              </a:buClr>
              <a:buSzPct val="90000"/>
              <a:buFont typeface="Wingdings" panose="05000000000000000000" pitchFamily="2" charset="2"/>
              <a:buChar char="§"/>
            </a:pPr>
            <a:endParaRPr lang="en-IE" dirty="0">
              <a:solidFill>
                <a:srgbClr val="40308B"/>
              </a:solidFill>
              <a:latin typeface="Franklin Gothic Medium Cond" panose="020B0606030402020204" pitchFamily="34" charset="0"/>
            </a:endParaRPr>
          </a:p>
        </p:txBody>
      </p:sp>
    </p:spTree>
    <p:extLst>
      <p:ext uri="{BB962C8B-B14F-4D97-AF65-F5344CB8AC3E}">
        <p14:creationId xmlns:p14="http://schemas.microsoft.com/office/powerpoint/2010/main" val="303644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C3854-9243-DE47-A047-79EBF0C5D9CA}"/>
              </a:ext>
            </a:extLst>
          </p:cNvPr>
          <p:cNvSpPr txBox="1"/>
          <p:nvPr/>
        </p:nvSpPr>
        <p:spPr>
          <a:xfrm>
            <a:off x="5269230" y="2457450"/>
            <a:ext cx="2491740" cy="769441"/>
          </a:xfrm>
          <a:prstGeom prst="rect">
            <a:avLst/>
          </a:prstGeom>
          <a:noFill/>
        </p:spPr>
        <p:txBody>
          <a:bodyPr wrap="square" rtlCol="0">
            <a:spAutoFit/>
          </a:bodyPr>
          <a:lstStyle/>
          <a:p>
            <a:r>
              <a:rPr lang="en-US" sz="4400" dirty="0"/>
              <a:t>Q&amp;A</a:t>
            </a:r>
          </a:p>
        </p:txBody>
      </p:sp>
    </p:spTree>
    <p:extLst>
      <p:ext uri="{BB962C8B-B14F-4D97-AF65-F5344CB8AC3E}">
        <p14:creationId xmlns:p14="http://schemas.microsoft.com/office/powerpoint/2010/main" val="291941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47DCA-7418-4292-AE05-5A86646BEC3C}"/>
              </a:ext>
            </a:extLst>
          </p:cNvPr>
          <p:cNvSpPr>
            <a:spLocks noGrp="1"/>
          </p:cNvSpPr>
          <p:nvPr>
            <p:ph idx="1"/>
          </p:nvPr>
        </p:nvSpPr>
        <p:spPr>
          <a:xfrm>
            <a:off x="483787" y="1253331"/>
            <a:ext cx="6980500" cy="4351338"/>
          </a:xfrm>
        </p:spPr>
        <p:txBody>
          <a:bodyPr>
            <a:normAutofit fontScale="92500" lnSpcReduction="10000"/>
          </a:bodyPr>
          <a:lstStyle/>
          <a:p>
            <a:pPr marL="0" indent="0">
              <a:buNone/>
            </a:pPr>
            <a:endParaRPr lang="en-US" dirty="0">
              <a:solidFill>
                <a:srgbClr val="40308B"/>
              </a:solidFill>
            </a:endParaRPr>
          </a:p>
          <a:p>
            <a:pPr marL="0" indent="0">
              <a:buNone/>
            </a:pPr>
            <a:r>
              <a:rPr lang="en-US" sz="3200" dirty="0">
                <a:solidFill>
                  <a:srgbClr val="40308B"/>
                </a:solidFill>
              </a:rPr>
              <a:t>Forrester B2B buyer survey reports that.. </a:t>
            </a:r>
          </a:p>
          <a:p>
            <a:pPr marL="0" indent="0">
              <a:buNone/>
            </a:pPr>
            <a:endParaRPr lang="en-US" sz="3200" dirty="0">
              <a:solidFill>
                <a:srgbClr val="40308B"/>
              </a:solidFill>
            </a:endParaRPr>
          </a:p>
          <a:p>
            <a:pPr marL="0" indent="0">
              <a:buNone/>
            </a:pPr>
            <a:r>
              <a:rPr lang="en-US" sz="3200" b="1" dirty="0">
                <a:solidFill>
                  <a:srgbClr val="40308B"/>
                </a:solidFill>
              </a:rPr>
              <a:t>"62% of B2B buyers say they can now develop SELECTION CRITERIA or FINALIZE A VENDOR LIST based solely on digital content". </a:t>
            </a:r>
          </a:p>
          <a:p>
            <a:pPr marL="0" indent="0">
              <a:buNone/>
            </a:pPr>
            <a:r>
              <a:rPr lang="en-US" sz="3200" dirty="0">
                <a:solidFill>
                  <a:srgbClr val="40308B"/>
                </a:solidFill>
              </a:rPr>
              <a:t>	</a:t>
            </a:r>
          </a:p>
          <a:p>
            <a:pPr marL="0" indent="0">
              <a:buNone/>
            </a:pPr>
            <a:r>
              <a:rPr lang="en-US" sz="3200" dirty="0">
                <a:solidFill>
                  <a:srgbClr val="40308B"/>
                </a:solidFill>
              </a:rPr>
              <a:t>GDS </a:t>
            </a:r>
            <a:r>
              <a:rPr lang="en-US" sz="3200" dirty="0" err="1">
                <a:solidFill>
                  <a:srgbClr val="40308B"/>
                </a:solidFill>
              </a:rPr>
              <a:t>RevGen</a:t>
            </a:r>
            <a:r>
              <a:rPr lang="en-US" sz="3200" dirty="0">
                <a:solidFill>
                  <a:srgbClr val="40308B"/>
                </a:solidFill>
              </a:rPr>
              <a:t> Summit 2019, Netherlands</a:t>
            </a:r>
            <a:endParaRPr lang="en-IE" sz="3200" dirty="0">
              <a:solidFill>
                <a:srgbClr val="40308B"/>
              </a:solidFill>
            </a:endParaRPr>
          </a:p>
        </p:txBody>
      </p:sp>
      <p:sp>
        <p:nvSpPr>
          <p:cNvPr id="7" name="Title 1">
            <a:extLst>
              <a:ext uri="{FF2B5EF4-FFF2-40B4-BE49-F238E27FC236}">
                <a16:creationId xmlns:a16="http://schemas.microsoft.com/office/drawing/2014/main" id="{8F2CD4E2-DA4D-49EA-9B8B-B0EBAB5A38F2}"/>
              </a:ext>
            </a:extLst>
          </p:cNvPr>
          <p:cNvSpPr txBox="1">
            <a:spLocks/>
          </p:cNvSpPr>
          <p:nvPr/>
        </p:nvSpPr>
        <p:spPr>
          <a:xfrm>
            <a:off x="387543" y="512218"/>
            <a:ext cx="11320670" cy="6062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Why do we need content? </a:t>
            </a:r>
          </a:p>
        </p:txBody>
      </p:sp>
      <p:sp>
        <p:nvSpPr>
          <p:cNvPr id="8" name="TextBox 7">
            <a:extLst>
              <a:ext uri="{FF2B5EF4-FFF2-40B4-BE49-F238E27FC236}">
                <a16:creationId xmlns:a16="http://schemas.microsoft.com/office/drawing/2014/main" id="{F252945F-7F8D-41C4-9D06-66ADCF9CCB43}"/>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9" name="Picture 8">
            <a:extLst>
              <a:ext uri="{FF2B5EF4-FFF2-40B4-BE49-F238E27FC236}">
                <a16:creationId xmlns:a16="http://schemas.microsoft.com/office/drawing/2014/main" id="{AFD673E6-885C-4B6B-ADF0-FA8F02E5C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10" name="Rectangle 9">
            <a:extLst>
              <a:ext uri="{FF2B5EF4-FFF2-40B4-BE49-F238E27FC236}">
                <a16:creationId xmlns:a16="http://schemas.microsoft.com/office/drawing/2014/main" id="{E80F05E1-79DC-4827-BF78-D807F35ACB77}"/>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94204C20-3ADC-44AE-853B-1FE970E9CEEC}"/>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11">
            <a:extLst>
              <a:ext uri="{FF2B5EF4-FFF2-40B4-BE49-F238E27FC236}">
                <a16:creationId xmlns:a16="http://schemas.microsoft.com/office/drawing/2014/main" id="{AE0F7C84-5966-4893-BBB5-A1876C4BCB70}"/>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a:extLst>
              <a:ext uri="{FF2B5EF4-FFF2-40B4-BE49-F238E27FC236}">
                <a16:creationId xmlns:a16="http://schemas.microsoft.com/office/drawing/2014/main" id="{79FB3765-C96F-406A-99C1-69853AEE1732}"/>
              </a:ext>
            </a:extLst>
          </p:cNvPr>
          <p:cNvPicPr>
            <a:picLocks noChangeAspect="1"/>
          </p:cNvPicPr>
          <p:nvPr/>
        </p:nvPicPr>
        <p:blipFill>
          <a:blip r:embed="rId3"/>
          <a:stretch>
            <a:fillRect/>
          </a:stretch>
        </p:blipFill>
        <p:spPr>
          <a:xfrm>
            <a:off x="7129443" y="1727413"/>
            <a:ext cx="4578770" cy="2965174"/>
          </a:xfrm>
          <a:prstGeom prst="rect">
            <a:avLst/>
          </a:prstGeom>
        </p:spPr>
      </p:pic>
    </p:spTree>
    <p:extLst>
      <p:ext uri="{BB962C8B-B14F-4D97-AF65-F5344CB8AC3E}">
        <p14:creationId xmlns:p14="http://schemas.microsoft.com/office/powerpoint/2010/main" val="409085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47DCA-7418-4292-AE05-5A86646BEC3C}"/>
              </a:ext>
            </a:extLst>
          </p:cNvPr>
          <p:cNvSpPr>
            <a:spLocks noGrp="1"/>
          </p:cNvSpPr>
          <p:nvPr>
            <p:ph idx="1"/>
          </p:nvPr>
        </p:nvSpPr>
        <p:spPr>
          <a:xfrm>
            <a:off x="483787" y="1253331"/>
            <a:ext cx="11055544" cy="2950921"/>
          </a:xfrm>
        </p:spPr>
        <p:txBody>
          <a:bodyPr>
            <a:normAutofit fontScale="92500" lnSpcReduction="10000"/>
          </a:bodyPr>
          <a:lstStyle/>
          <a:p>
            <a:pPr marL="0" indent="0">
              <a:buNone/>
            </a:pPr>
            <a:endParaRPr lang="en-US" dirty="0">
              <a:solidFill>
                <a:srgbClr val="40308B"/>
              </a:solidFill>
            </a:endParaRPr>
          </a:p>
          <a:p>
            <a:pPr marL="0" indent="0">
              <a:buNone/>
            </a:pPr>
            <a:r>
              <a:rPr lang="en-US" sz="3200" dirty="0">
                <a:solidFill>
                  <a:srgbClr val="40308B"/>
                </a:solidFill>
              </a:rPr>
              <a:t>Marketing and Sales alignment can help businesses become </a:t>
            </a:r>
            <a:r>
              <a:rPr lang="en-US" sz="4400" b="1" dirty="0">
                <a:solidFill>
                  <a:srgbClr val="40308B"/>
                </a:solidFill>
              </a:rPr>
              <a:t>67% </a:t>
            </a:r>
            <a:r>
              <a:rPr lang="en-US" sz="3200" dirty="0">
                <a:solidFill>
                  <a:srgbClr val="40308B"/>
                </a:solidFill>
              </a:rPr>
              <a:t>better at closing deals……..</a:t>
            </a:r>
          </a:p>
          <a:p>
            <a:pPr marL="0" indent="0">
              <a:buNone/>
            </a:pPr>
            <a:endParaRPr lang="en-US" sz="3200" dirty="0">
              <a:solidFill>
                <a:srgbClr val="40308B"/>
              </a:solidFill>
            </a:endParaRPr>
          </a:p>
          <a:p>
            <a:pPr marL="0" indent="0">
              <a:buNone/>
            </a:pPr>
            <a:r>
              <a:rPr lang="en-US" sz="3200" dirty="0">
                <a:solidFill>
                  <a:srgbClr val="40308B"/>
                </a:solidFill>
              </a:rPr>
              <a:t>But </a:t>
            </a:r>
            <a:r>
              <a:rPr lang="en-US" sz="4400" b="1" dirty="0">
                <a:solidFill>
                  <a:srgbClr val="FF0000"/>
                </a:solidFill>
              </a:rPr>
              <a:t>65%</a:t>
            </a:r>
            <a:r>
              <a:rPr lang="en-US" sz="3200" dirty="0"/>
              <a:t> </a:t>
            </a:r>
            <a:r>
              <a:rPr lang="en-US" sz="3200" dirty="0">
                <a:solidFill>
                  <a:srgbClr val="40308B"/>
                </a:solidFill>
              </a:rPr>
              <a:t>of</a:t>
            </a:r>
            <a:r>
              <a:rPr lang="en-US" sz="3200" dirty="0"/>
              <a:t> </a:t>
            </a:r>
            <a:r>
              <a:rPr lang="en-US" sz="3200" dirty="0">
                <a:solidFill>
                  <a:srgbClr val="40308B"/>
                </a:solidFill>
              </a:rPr>
              <a:t>sales reps say they can't find content to send to prospects... ….</a:t>
            </a:r>
          </a:p>
          <a:p>
            <a:pPr marL="0" indent="0">
              <a:buNone/>
            </a:pPr>
            <a:endParaRPr lang="en-US" sz="3200" dirty="0">
              <a:solidFill>
                <a:srgbClr val="40308B"/>
              </a:solidFill>
            </a:endParaRPr>
          </a:p>
          <a:p>
            <a:pPr marL="0" indent="0">
              <a:buNone/>
            </a:pPr>
            <a:endParaRPr lang="en-US" sz="3200" dirty="0">
              <a:solidFill>
                <a:srgbClr val="40308B"/>
              </a:solidFill>
            </a:endParaRPr>
          </a:p>
          <a:p>
            <a:pPr marL="0" indent="0">
              <a:buNone/>
            </a:pPr>
            <a:endParaRPr lang="en-IE" sz="3200" dirty="0">
              <a:solidFill>
                <a:srgbClr val="40308B"/>
              </a:solidFill>
            </a:endParaRPr>
          </a:p>
        </p:txBody>
      </p:sp>
      <p:sp>
        <p:nvSpPr>
          <p:cNvPr id="7" name="Title 1">
            <a:extLst>
              <a:ext uri="{FF2B5EF4-FFF2-40B4-BE49-F238E27FC236}">
                <a16:creationId xmlns:a16="http://schemas.microsoft.com/office/drawing/2014/main" id="{8F2CD4E2-DA4D-49EA-9B8B-B0EBAB5A38F2}"/>
              </a:ext>
            </a:extLst>
          </p:cNvPr>
          <p:cNvSpPr txBox="1">
            <a:spLocks/>
          </p:cNvSpPr>
          <p:nvPr/>
        </p:nvSpPr>
        <p:spPr>
          <a:xfrm>
            <a:off x="387543" y="512218"/>
            <a:ext cx="11320670" cy="6062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Why do we need “agile” content? </a:t>
            </a:r>
          </a:p>
        </p:txBody>
      </p:sp>
      <p:sp>
        <p:nvSpPr>
          <p:cNvPr id="8" name="TextBox 7">
            <a:extLst>
              <a:ext uri="{FF2B5EF4-FFF2-40B4-BE49-F238E27FC236}">
                <a16:creationId xmlns:a16="http://schemas.microsoft.com/office/drawing/2014/main" id="{F252945F-7F8D-41C4-9D06-66ADCF9CCB43}"/>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9" name="Picture 8">
            <a:extLst>
              <a:ext uri="{FF2B5EF4-FFF2-40B4-BE49-F238E27FC236}">
                <a16:creationId xmlns:a16="http://schemas.microsoft.com/office/drawing/2014/main" id="{AFD673E6-885C-4B6B-ADF0-FA8F02E5C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10" name="Rectangle 9">
            <a:extLst>
              <a:ext uri="{FF2B5EF4-FFF2-40B4-BE49-F238E27FC236}">
                <a16:creationId xmlns:a16="http://schemas.microsoft.com/office/drawing/2014/main" id="{E80F05E1-79DC-4827-BF78-D807F35ACB77}"/>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94204C20-3ADC-44AE-853B-1FE970E9CEEC}"/>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11">
            <a:extLst>
              <a:ext uri="{FF2B5EF4-FFF2-40B4-BE49-F238E27FC236}">
                <a16:creationId xmlns:a16="http://schemas.microsoft.com/office/drawing/2014/main" id="{AE0F7C84-5966-4893-BBB5-A1876C4BCB70}"/>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a:extLst>
              <a:ext uri="{FF2B5EF4-FFF2-40B4-BE49-F238E27FC236}">
                <a16:creationId xmlns:a16="http://schemas.microsoft.com/office/drawing/2014/main" id="{848E2D20-8169-4457-8642-17AFB0E32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792" y="385788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5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CD4E2-DA4D-49EA-9B8B-B0EBAB5A38F2}"/>
              </a:ext>
            </a:extLst>
          </p:cNvPr>
          <p:cNvSpPr txBox="1">
            <a:spLocks/>
          </p:cNvSpPr>
          <p:nvPr/>
        </p:nvSpPr>
        <p:spPr>
          <a:xfrm>
            <a:off x="387543" y="512218"/>
            <a:ext cx="11320670" cy="6062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What do we mean by content for modern selling? </a:t>
            </a:r>
          </a:p>
        </p:txBody>
      </p:sp>
      <p:sp>
        <p:nvSpPr>
          <p:cNvPr id="8" name="TextBox 7">
            <a:extLst>
              <a:ext uri="{FF2B5EF4-FFF2-40B4-BE49-F238E27FC236}">
                <a16:creationId xmlns:a16="http://schemas.microsoft.com/office/drawing/2014/main" id="{F252945F-7F8D-41C4-9D06-66ADCF9CCB43}"/>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9" name="Picture 8">
            <a:extLst>
              <a:ext uri="{FF2B5EF4-FFF2-40B4-BE49-F238E27FC236}">
                <a16:creationId xmlns:a16="http://schemas.microsoft.com/office/drawing/2014/main" id="{AFD673E6-885C-4B6B-ADF0-FA8F02E5C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10" name="Rectangle 9">
            <a:extLst>
              <a:ext uri="{FF2B5EF4-FFF2-40B4-BE49-F238E27FC236}">
                <a16:creationId xmlns:a16="http://schemas.microsoft.com/office/drawing/2014/main" id="{E80F05E1-79DC-4827-BF78-D807F35ACB77}"/>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94204C20-3ADC-44AE-853B-1FE970E9CEEC}"/>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11">
            <a:extLst>
              <a:ext uri="{FF2B5EF4-FFF2-40B4-BE49-F238E27FC236}">
                <a16:creationId xmlns:a16="http://schemas.microsoft.com/office/drawing/2014/main" id="{AE0F7C84-5966-4893-BBB5-A1876C4BCB70}"/>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a:extLst>
              <a:ext uri="{FF2B5EF4-FFF2-40B4-BE49-F238E27FC236}">
                <a16:creationId xmlns:a16="http://schemas.microsoft.com/office/drawing/2014/main" id="{B8735FE7-4EFF-4623-B9A6-842187F8F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27" y="3184289"/>
            <a:ext cx="1627533" cy="16275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1991146-A82F-4301-BA3E-52C383FF3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174" y="1312752"/>
            <a:ext cx="17526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92A0BF5-5235-40F1-A1C3-C2A752BEAE25}"/>
              </a:ext>
            </a:extLst>
          </p:cNvPr>
          <p:cNvPicPr>
            <a:picLocks noChangeAspect="1"/>
          </p:cNvPicPr>
          <p:nvPr/>
        </p:nvPicPr>
        <p:blipFill>
          <a:blip r:embed="rId5"/>
          <a:stretch>
            <a:fillRect/>
          </a:stretch>
        </p:blipFill>
        <p:spPr>
          <a:xfrm>
            <a:off x="6328532" y="1321400"/>
            <a:ext cx="2238375" cy="1495425"/>
          </a:xfrm>
          <a:prstGeom prst="rect">
            <a:avLst/>
          </a:prstGeom>
        </p:spPr>
      </p:pic>
      <p:pic>
        <p:nvPicPr>
          <p:cNvPr id="6" name="Picture 5">
            <a:extLst>
              <a:ext uri="{FF2B5EF4-FFF2-40B4-BE49-F238E27FC236}">
                <a16:creationId xmlns:a16="http://schemas.microsoft.com/office/drawing/2014/main" id="{CFA5C203-E448-4765-BDA5-D0CB16853582}"/>
              </a:ext>
            </a:extLst>
          </p:cNvPr>
          <p:cNvPicPr>
            <a:picLocks noChangeAspect="1"/>
          </p:cNvPicPr>
          <p:nvPr/>
        </p:nvPicPr>
        <p:blipFill>
          <a:blip r:embed="rId6"/>
          <a:stretch>
            <a:fillRect/>
          </a:stretch>
        </p:blipFill>
        <p:spPr>
          <a:xfrm>
            <a:off x="405175" y="3019782"/>
            <a:ext cx="2865948" cy="1934817"/>
          </a:xfrm>
          <a:prstGeom prst="rect">
            <a:avLst/>
          </a:prstGeom>
        </p:spPr>
      </p:pic>
      <p:pic>
        <p:nvPicPr>
          <p:cNvPr id="13" name="Picture 12">
            <a:extLst>
              <a:ext uri="{FF2B5EF4-FFF2-40B4-BE49-F238E27FC236}">
                <a16:creationId xmlns:a16="http://schemas.microsoft.com/office/drawing/2014/main" id="{BEC5AC28-9243-479D-B0BE-E3646257F5D9}"/>
              </a:ext>
            </a:extLst>
          </p:cNvPr>
          <p:cNvPicPr>
            <a:picLocks noChangeAspect="1"/>
          </p:cNvPicPr>
          <p:nvPr/>
        </p:nvPicPr>
        <p:blipFill>
          <a:blip r:embed="rId7"/>
          <a:stretch>
            <a:fillRect/>
          </a:stretch>
        </p:blipFill>
        <p:spPr>
          <a:xfrm>
            <a:off x="9104559" y="1440810"/>
            <a:ext cx="2233966" cy="1256606"/>
          </a:xfrm>
          <a:prstGeom prst="rect">
            <a:avLst/>
          </a:prstGeom>
        </p:spPr>
      </p:pic>
      <p:pic>
        <p:nvPicPr>
          <p:cNvPr id="14" name="Picture 13">
            <a:extLst>
              <a:ext uri="{FF2B5EF4-FFF2-40B4-BE49-F238E27FC236}">
                <a16:creationId xmlns:a16="http://schemas.microsoft.com/office/drawing/2014/main" id="{968F5159-A241-49C7-8152-D99E8F27DC4E}"/>
              </a:ext>
            </a:extLst>
          </p:cNvPr>
          <p:cNvPicPr>
            <a:picLocks noChangeAspect="1"/>
          </p:cNvPicPr>
          <p:nvPr/>
        </p:nvPicPr>
        <p:blipFill>
          <a:blip r:embed="rId8"/>
          <a:stretch>
            <a:fillRect/>
          </a:stretch>
        </p:blipFill>
        <p:spPr>
          <a:xfrm>
            <a:off x="3624858" y="1321400"/>
            <a:ext cx="2281589" cy="1649263"/>
          </a:xfrm>
          <a:prstGeom prst="rect">
            <a:avLst/>
          </a:prstGeom>
        </p:spPr>
      </p:pic>
      <p:pic>
        <p:nvPicPr>
          <p:cNvPr id="15" name="Picture 14">
            <a:extLst>
              <a:ext uri="{FF2B5EF4-FFF2-40B4-BE49-F238E27FC236}">
                <a16:creationId xmlns:a16="http://schemas.microsoft.com/office/drawing/2014/main" id="{0CAC8133-54D6-4706-BE1D-36ED87776551}"/>
              </a:ext>
            </a:extLst>
          </p:cNvPr>
          <p:cNvPicPr>
            <a:picLocks noChangeAspect="1"/>
          </p:cNvPicPr>
          <p:nvPr/>
        </p:nvPicPr>
        <p:blipFill>
          <a:blip r:embed="rId9"/>
          <a:stretch>
            <a:fillRect/>
          </a:stretch>
        </p:blipFill>
        <p:spPr>
          <a:xfrm>
            <a:off x="9104559" y="3488791"/>
            <a:ext cx="2065584" cy="1282351"/>
          </a:xfrm>
          <a:prstGeom prst="rect">
            <a:avLst/>
          </a:prstGeom>
        </p:spPr>
      </p:pic>
      <p:pic>
        <p:nvPicPr>
          <p:cNvPr id="16" name="Picture 15">
            <a:extLst>
              <a:ext uri="{FF2B5EF4-FFF2-40B4-BE49-F238E27FC236}">
                <a16:creationId xmlns:a16="http://schemas.microsoft.com/office/drawing/2014/main" id="{A6EF1627-83F5-4D51-A819-81F7C3CD40DE}"/>
              </a:ext>
            </a:extLst>
          </p:cNvPr>
          <p:cNvPicPr>
            <a:picLocks noChangeAspect="1"/>
          </p:cNvPicPr>
          <p:nvPr/>
        </p:nvPicPr>
        <p:blipFill>
          <a:blip r:embed="rId10"/>
          <a:stretch>
            <a:fillRect/>
          </a:stretch>
        </p:blipFill>
        <p:spPr>
          <a:xfrm>
            <a:off x="2862553" y="3068760"/>
            <a:ext cx="1929992" cy="1934817"/>
          </a:xfrm>
          <a:prstGeom prst="rect">
            <a:avLst/>
          </a:prstGeom>
        </p:spPr>
      </p:pic>
      <p:pic>
        <p:nvPicPr>
          <p:cNvPr id="2056" name="Picture 8">
            <a:extLst>
              <a:ext uri="{FF2B5EF4-FFF2-40B4-BE49-F238E27FC236}">
                <a16:creationId xmlns:a16="http://schemas.microsoft.com/office/drawing/2014/main" id="{5141E08B-16CE-4E89-BC78-F893B9E209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0132" y="3305335"/>
            <a:ext cx="1280928" cy="1649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6D5E582-6743-44DF-A013-886CCC602E18}"/>
              </a:ext>
            </a:extLst>
          </p:cNvPr>
          <p:cNvPicPr>
            <a:picLocks noChangeAspect="1"/>
          </p:cNvPicPr>
          <p:nvPr/>
        </p:nvPicPr>
        <p:blipFill>
          <a:blip r:embed="rId12"/>
          <a:stretch>
            <a:fillRect/>
          </a:stretch>
        </p:blipFill>
        <p:spPr>
          <a:xfrm>
            <a:off x="3409124" y="5052555"/>
            <a:ext cx="1181335" cy="1529172"/>
          </a:xfrm>
          <a:prstGeom prst="rect">
            <a:avLst/>
          </a:prstGeom>
        </p:spPr>
      </p:pic>
      <p:pic>
        <p:nvPicPr>
          <p:cNvPr id="18" name="Picture 17">
            <a:extLst>
              <a:ext uri="{FF2B5EF4-FFF2-40B4-BE49-F238E27FC236}">
                <a16:creationId xmlns:a16="http://schemas.microsoft.com/office/drawing/2014/main" id="{14FB2CC2-1BAB-4D01-A2F5-E3C5DFFDFFE8}"/>
              </a:ext>
            </a:extLst>
          </p:cNvPr>
          <p:cNvPicPr>
            <a:picLocks noChangeAspect="1"/>
          </p:cNvPicPr>
          <p:nvPr/>
        </p:nvPicPr>
        <p:blipFill>
          <a:blip r:embed="rId13"/>
          <a:stretch>
            <a:fillRect/>
          </a:stretch>
        </p:blipFill>
        <p:spPr>
          <a:xfrm>
            <a:off x="5255543" y="5080699"/>
            <a:ext cx="1347230" cy="1495425"/>
          </a:xfrm>
          <a:prstGeom prst="rect">
            <a:avLst/>
          </a:prstGeom>
        </p:spPr>
      </p:pic>
      <p:pic>
        <p:nvPicPr>
          <p:cNvPr id="19" name="Picture 18">
            <a:extLst>
              <a:ext uri="{FF2B5EF4-FFF2-40B4-BE49-F238E27FC236}">
                <a16:creationId xmlns:a16="http://schemas.microsoft.com/office/drawing/2014/main" id="{06FAD4DD-05D9-42A5-B348-223C58BF94FE}"/>
              </a:ext>
            </a:extLst>
          </p:cNvPr>
          <p:cNvPicPr>
            <a:picLocks noChangeAspect="1"/>
          </p:cNvPicPr>
          <p:nvPr/>
        </p:nvPicPr>
        <p:blipFill>
          <a:blip r:embed="rId14"/>
          <a:stretch>
            <a:fillRect/>
          </a:stretch>
        </p:blipFill>
        <p:spPr>
          <a:xfrm>
            <a:off x="7216307" y="5012859"/>
            <a:ext cx="1599702" cy="1599702"/>
          </a:xfrm>
          <a:prstGeom prst="rect">
            <a:avLst/>
          </a:prstGeom>
        </p:spPr>
      </p:pic>
      <p:pic>
        <p:nvPicPr>
          <p:cNvPr id="2" name="Picture 1">
            <a:extLst>
              <a:ext uri="{FF2B5EF4-FFF2-40B4-BE49-F238E27FC236}">
                <a16:creationId xmlns:a16="http://schemas.microsoft.com/office/drawing/2014/main" id="{7CFEFF8A-6800-4644-9E8D-9712A846B85A}"/>
              </a:ext>
            </a:extLst>
          </p:cNvPr>
          <p:cNvPicPr>
            <a:picLocks noChangeAspect="1"/>
          </p:cNvPicPr>
          <p:nvPr/>
        </p:nvPicPr>
        <p:blipFill>
          <a:blip r:embed="rId15"/>
          <a:stretch>
            <a:fillRect/>
          </a:stretch>
        </p:blipFill>
        <p:spPr>
          <a:xfrm>
            <a:off x="1515143" y="5263263"/>
            <a:ext cx="981075" cy="1123950"/>
          </a:xfrm>
          <a:prstGeom prst="rect">
            <a:avLst/>
          </a:prstGeom>
        </p:spPr>
      </p:pic>
      <p:pic>
        <p:nvPicPr>
          <p:cNvPr id="3" name="Picture 2">
            <a:extLst>
              <a:ext uri="{FF2B5EF4-FFF2-40B4-BE49-F238E27FC236}">
                <a16:creationId xmlns:a16="http://schemas.microsoft.com/office/drawing/2014/main" id="{FAC1D805-2B6A-4419-9BF0-37E3856C60A0}"/>
              </a:ext>
            </a:extLst>
          </p:cNvPr>
          <p:cNvPicPr>
            <a:picLocks noChangeAspect="1"/>
          </p:cNvPicPr>
          <p:nvPr/>
        </p:nvPicPr>
        <p:blipFill>
          <a:blip r:embed="rId16"/>
          <a:stretch>
            <a:fillRect/>
          </a:stretch>
        </p:blipFill>
        <p:spPr>
          <a:xfrm>
            <a:off x="9104559" y="5052555"/>
            <a:ext cx="1248117" cy="1248117"/>
          </a:xfrm>
          <a:prstGeom prst="rect">
            <a:avLst/>
          </a:prstGeom>
        </p:spPr>
      </p:pic>
    </p:spTree>
    <p:extLst>
      <p:ext uri="{BB962C8B-B14F-4D97-AF65-F5344CB8AC3E}">
        <p14:creationId xmlns:p14="http://schemas.microsoft.com/office/powerpoint/2010/main" val="235108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How is content used? </a:t>
            </a:r>
          </a:p>
        </p:txBody>
      </p:sp>
      <p:sp>
        <p:nvSpPr>
          <p:cNvPr id="2" name="Rectangle 1">
            <a:extLst>
              <a:ext uri="{FF2B5EF4-FFF2-40B4-BE49-F238E27FC236}">
                <a16:creationId xmlns:a16="http://schemas.microsoft.com/office/drawing/2014/main" id="{54A68E61-CF0E-4E03-9975-CA0E464EEE4F}"/>
              </a:ext>
            </a:extLst>
          </p:cNvPr>
          <p:cNvSpPr/>
          <p:nvPr/>
        </p:nvSpPr>
        <p:spPr>
          <a:xfrm>
            <a:off x="443345" y="1213533"/>
            <a:ext cx="5358255" cy="4031873"/>
          </a:xfrm>
          <a:prstGeom prst="rect">
            <a:avLst/>
          </a:prstGeom>
          <a:ln>
            <a:noFill/>
          </a:ln>
        </p:spPr>
        <p:txBody>
          <a:bodyPr wrap="square">
            <a:spAutoFit/>
          </a:bodyPr>
          <a:lstStyle/>
          <a:p>
            <a:pPr>
              <a:buClr>
                <a:srgbClr val="6A63A9"/>
              </a:buClr>
              <a:buSzPct val="90000"/>
            </a:pPr>
            <a:r>
              <a:rPr lang="en-US" sz="3200" b="1" u="sng" dirty="0">
                <a:solidFill>
                  <a:srgbClr val="40308B"/>
                </a:solidFill>
                <a:latin typeface="Franklin Gothic Medium Cond" panose="020B0606030402020204" pitchFamily="34" charset="0"/>
              </a:rPr>
              <a:t>Buyers perspective</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Inform</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Educate (learn something new)</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Help with decision making</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To compare between different vendor offerings</a:t>
            </a:r>
          </a:p>
          <a:p>
            <a:pPr marL="285750" indent="-285750">
              <a:buClr>
                <a:srgbClr val="6A63A9"/>
              </a:buClr>
              <a:buSzPct val="90000"/>
              <a:buFont typeface="Wingdings" panose="05000000000000000000" pitchFamily="2" charset="2"/>
              <a:buChar char="§"/>
            </a:pPr>
            <a:endParaRPr lang="en-US" sz="3200" dirty="0">
              <a:solidFill>
                <a:srgbClr val="40308B"/>
              </a:solidFill>
              <a:latin typeface="Franklin Gothic Medium Cond" panose="020B0606030402020204" pitchFamily="34" charset="0"/>
            </a:endParaRPr>
          </a:p>
          <a:p>
            <a:pPr>
              <a:buClr>
                <a:srgbClr val="6A63A9"/>
              </a:buClr>
              <a:buSzPct val="90000"/>
            </a:pPr>
            <a:endParaRPr lang="en-US" sz="3200" dirty="0">
              <a:solidFill>
                <a:srgbClr val="40308B"/>
              </a:solidFill>
              <a:latin typeface="Franklin Gothic Medium Cond" panose="020B0606030402020204" pitchFamily="34" charset="0"/>
            </a:endParaRPr>
          </a:p>
        </p:txBody>
      </p:sp>
      <p:sp>
        <p:nvSpPr>
          <p:cNvPr id="9" name="Rectangle 8">
            <a:extLst>
              <a:ext uri="{FF2B5EF4-FFF2-40B4-BE49-F238E27FC236}">
                <a16:creationId xmlns:a16="http://schemas.microsoft.com/office/drawing/2014/main" id="{BDA4072A-DEDF-4A91-8E2E-3BD70B595019}"/>
              </a:ext>
            </a:extLst>
          </p:cNvPr>
          <p:cNvSpPr/>
          <p:nvPr/>
        </p:nvSpPr>
        <p:spPr>
          <a:xfrm>
            <a:off x="6095999" y="1206672"/>
            <a:ext cx="5358255" cy="4524315"/>
          </a:xfrm>
          <a:prstGeom prst="rect">
            <a:avLst/>
          </a:prstGeom>
          <a:ln>
            <a:noFill/>
          </a:ln>
        </p:spPr>
        <p:txBody>
          <a:bodyPr wrap="square">
            <a:spAutoFit/>
          </a:bodyPr>
          <a:lstStyle/>
          <a:p>
            <a:pPr>
              <a:buClr>
                <a:srgbClr val="6A63A9"/>
              </a:buClr>
              <a:buSzPct val="90000"/>
            </a:pPr>
            <a:r>
              <a:rPr lang="en-US" sz="3200" b="1" u="sng" dirty="0">
                <a:solidFill>
                  <a:srgbClr val="40308B"/>
                </a:solidFill>
                <a:latin typeface="Franklin Gothic Medium Cond" panose="020B0606030402020204" pitchFamily="34" charset="0"/>
              </a:rPr>
              <a:t>Vendor perspective</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Brand awareness (picked up by search engines)</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Provide substance for meaningful outreach campaigns</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Educate your prospects</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Shorten the sales cycle</a:t>
            </a:r>
          </a:p>
          <a:p>
            <a:pPr marL="285750" indent="-285750">
              <a:buClr>
                <a:srgbClr val="6A63A9"/>
              </a:buClr>
              <a:buSzPct val="90000"/>
              <a:buFont typeface="Wingdings" panose="05000000000000000000" pitchFamily="2" charset="2"/>
              <a:buChar char="§"/>
            </a:pPr>
            <a:r>
              <a:rPr lang="en-US" sz="3200" dirty="0">
                <a:solidFill>
                  <a:srgbClr val="40308B"/>
                </a:solidFill>
                <a:latin typeface="Franklin Gothic Medium Cond" panose="020B0606030402020204" pitchFamily="34" charset="0"/>
              </a:rPr>
              <a:t>Make it “easy” for prospects to choose your offerings</a:t>
            </a:r>
            <a:endParaRPr lang="en-IE" dirty="0">
              <a:solidFill>
                <a:srgbClr val="40308B"/>
              </a:solidFill>
              <a:latin typeface="Franklin Gothic Medium Cond" panose="020B0606030402020204" pitchFamily="34" charset="0"/>
            </a:endParaRPr>
          </a:p>
        </p:txBody>
      </p:sp>
      <p:pic>
        <p:nvPicPr>
          <p:cNvPr id="3074" name="Picture 2">
            <a:extLst>
              <a:ext uri="{FF2B5EF4-FFF2-40B4-BE49-F238E27FC236}">
                <a16:creationId xmlns:a16="http://schemas.microsoft.com/office/drawing/2014/main" id="{68952B40-1408-4B07-83AE-AE3B4C62A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24" y="4277559"/>
            <a:ext cx="2952751" cy="21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70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D3DB3-269E-4FB6-9505-54B7A8EF6D44}"/>
              </a:ext>
            </a:extLst>
          </p:cNvPr>
          <p:cNvSpPr txBox="1"/>
          <p:nvPr/>
        </p:nvSpPr>
        <p:spPr>
          <a:xfrm>
            <a:off x="131690" y="6387213"/>
            <a:ext cx="3168353" cy="276999"/>
          </a:xfrm>
          <a:prstGeom prst="rect">
            <a:avLst/>
          </a:prstGeom>
          <a:noFill/>
        </p:spPr>
        <p:txBody>
          <a:bodyPr wrap="square" rtlCol="0">
            <a:spAutoFit/>
          </a:bodyPr>
          <a:lstStyle/>
          <a:p>
            <a:r>
              <a:rPr lang="en-US" sz="1200" dirty="0">
                <a:solidFill>
                  <a:srgbClr val="3F308B"/>
                </a:solidFill>
              </a:rPr>
              <a:t>w</a:t>
            </a:r>
            <a:r>
              <a:rPr lang="en-IE" sz="1200" dirty="0">
                <a:solidFill>
                  <a:srgbClr val="3F308B"/>
                </a:solidFill>
              </a:rPr>
              <a:t>ww.channelmechanics.com</a:t>
            </a:r>
          </a:p>
        </p:txBody>
      </p:sp>
      <p:pic>
        <p:nvPicPr>
          <p:cNvPr id="6" name="Picture 5">
            <a:extLst>
              <a:ext uri="{FF2B5EF4-FFF2-40B4-BE49-F238E27FC236}">
                <a16:creationId xmlns:a16="http://schemas.microsoft.com/office/drawing/2014/main" id="{29812EA4-A5C4-48E8-BEA7-82D55592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1820" y="6137974"/>
            <a:ext cx="1401237" cy="474587"/>
          </a:xfrm>
          <a:prstGeom prst="rect">
            <a:avLst/>
          </a:prstGeom>
        </p:spPr>
      </p:pic>
      <p:sp>
        <p:nvSpPr>
          <p:cNvPr id="8" name="Rectangle 7">
            <a:extLst>
              <a:ext uri="{FF2B5EF4-FFF2-40B4-BE49-F238E27FC236}">
                <a16:creationId xmlns:a16="http://schemas.microsoft.com/office/drawing/2014/main" id="{CF39F7D7-1A34-489A-89C1-035463EE5526}"/>
              </a:ext>
            </a:extLst>
          </p:cNvPr>
          <p:cNvSpPr/>
          <p:nvPr/>
        </p:nvSpPr>
        <p:spPr>
          <a:xfrm>
            <a:off x="67317" y="142613"/>
            <a:ext cx="3932475" cy="140256"/>
          </a:xfrm>
          <a:prstGeom prst="rect">
            <a:avLst/>
          </a:prstGeom>
          <a:solidFill>
            <a:srgbClr val="C1C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38">
            <a:extLst>
              <a:ext uri="{FF2B5EF4-FFF2-40B4-BE49-F238E27FC236}">
                <a16:creationId xmlns:a16="http://schemas.microsoft.com/office/drawing/2014/main" id="{73DE2AF7-FF07-42B6-AFC8-6E911930E569}"/>
              </a:ext>
            </a:extLst>
          </p:cNvPr>
          <p:cNvSpPr/>
          <p:nvPr/>
        </p:nvSpPr>
        <p:spPr>
          <a:xfrm>
            <a:off x="4129791" y="139379"/>
            <a:ext cx="4065008" cy="143489"/>
          </a:xfrm>
          <a:prstGeom prst="rect">
            <a:avLst/>
          </a:prstGeom>
          <a:solidFill>
            <a:srgbClr val="6A6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 name="Rectangle 39">
            <a:extLst>
              <a:ext uri="{FF2B5EF4-FFF2-40B4-BE49-F238E27FC236}">
                <a16:creationId xmlns:a16="http://schemas.microsoft.com/office/drawing/2014/main" id="{C74F92A6-610E-48E7-A6D2-53F4EB2EA0C2}"/>
              </a:ext>
            </a:extLst>
          </p:cNvPr>
          <p:cNvSpPr/>
          <p:nvPr/>
        </p:nvSpPr>
        <p:spPr>
          <a:xfrm>
            <a:off x="8336018" y="139379"/>
            <a:ext cx="3786070" cy="144331"/>
          </a:xfrm>
          <a:prstGeom prst="rect">
            <a:avLst/>
          </a:prstGeom>
          <a:solidFill>
            <a:srgbClr val="40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itle 1">
            <a:extLst>
              <a:ext uri="{FF2B5EF4-FFF2-40B4-BE49-F238E27FC236}">
                <a16:creationId xmlns:a16="http://schemas.microsoft.com/office/drawing/2014/main" id="{B3F7999D-9635-4B2F-A55D-F91C76FC7500}"/>
              </a:ext>
            </a:extLst>
          </p:cNvPr>
          <p:cNvSpPr txBox="1">
            <a:spLocks/>
          </p:cNvSpPr>
          <p:nvPr/>
        </p:nvSpPr>
        <p:spPr>
          <a:xfrm>
            <a:off x="501960" y="442078"/>
            <a:ext cx="11320670" cy="606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40308B"/>
                </a:solidFill>
                <a:latin typeface="Franklin Gothic Medium Cond" panose="020B0606030402020204" pitchFamily="34" charset="0"/>
              </a:rPr>
              <a:t>How do you get good content? </a:t>
            </a:r>
          </a:p>
        </p:txBody>
      </p:sp>
      <p:sp>
        <p:nvSpPr>
          <p:cNvPr id="2" name="Rectangle 1">
            <a:extLst>
              <a:ext uri="{FF2B5EF4-FFF2-40B4-BE49-F238E27FC236}">
                <a16:creationId xmlns:a16="http://schemas.microsoft.com/office/drawing/2014/main" id="{54A68E61-CF0E-4E03-9975-CA0E464EEE4F}"/>
              </a:ext>
            </a:extLst>
          </p:cNvPr>
          <p:cNvSpPr/>
          <p:nvPr/>
        </p:nvSpPr>
        <p:spPr>
          <a:xfrm>
            <a:off x="2496254" y="1460210"/>
            <a:ext cx="3599745" cy="707886"/>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Use professional video production firms or in-house lab</a:t>
            </a:r>
          </a:p>
        </p:txBody>
      </p:sp>
      <p:pic>
        <p:nvPicPr>
          <p:cNvPr id="10" name="Picture 2">
            <a:extLst>
              <a:ext uri="{FF2B5EF4-FFF2-40B4-BE49-F238E27FC236}">
                <a16:creationId xmlns:a16="http://schemas.microsoft.com/office/drawing/2014/main" id="{CA29744C-10E4-40E8-A1EE-F36740396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089" y="1282209"/>
            <a:ext cx="1063888" cy="10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60C6A24-BE19-49FA-9127-483CAB3E840A}"/>
              </a:ext>
            </a:extLst>
          </p:cNvPr>
          <p:cNvPicPr>
            <a:picLocks noChangeAspect="1"/>
          </p:cNvPicPr>
          <p:nvPr/>
        </p:nvPicPr>
        <p:blipFill>
          <a:blip r:embed="rId4"/>
          <a:stretch>
            <a:fillRect/>
          </a:stretch>
        </p:blipFill>
        <p:spPr>
          <a:xfrm>
            <a:off x="1168089" y="2719652"/>
            <a:ext cx="1063888" cy="1063888"/>
          </a:xfrm>
          <a:prstGeom prst="rect">
            <a:avLst/>
          </a:prstGeom>
        </p:spPr>
      </p:pic>
      <p:pic>
        <p:nvPicPr>
          <p:cNvPr id="12" name="Picture 11">
            <a:extLst>
              <a:ext uri="{FF2B5EF4-FFF2-40B4-BE49-F238E27FC236}">
                <a16:creationId xmlns:a16="http://schemas.microsoft.com/office/drawing/2014/main" id="{3EB72AD9-F5F1-4337-8BFF-62CE3CEA3234}"/>
              </a:ext>
            </a:extLst>
          </p:cNvPr>
          <p:cNvPicPr>
            <a:picLocks noChangeAspect="1"/>
          </p:cNvPicPr>
          <p:nvPr/>
        </p:nvPicPr>
        <p:blipFill>
          <a:blip r:embed="rId5"/>
          <a:stretch>
            <a:fillRect/>
          </a:stretch>
        </p:blipFill>
        <p:spPr>
          <a:xfrm>
            <a:off x="1265157" y="4323985"/>
            <a:ext cx="1063889" cy="710768"/>
          </a:xfrm>
          <a:prstGeom prst="rect">
            <a:avLst/>
          </a:prstGeom>
        </p:spPr>
      </p:pic>
      <p:pic>
        <p:nvPicPr>
          <p:cNvPr id="13" name="Picture 12">
            <a:extLst>
              <a:ext uri="{FF2B5EF4-FFF2-40B4-BE49-F238E27FC236}">
                <a16:creationId xmlns:a16="http://schemas.microsoft.com/office/drawing/2014/main" id="{08F89EB7-CCB8-456B-A2F9-693936665EEB}"/>
              </a:ext>
            </a:extLst>
          </p:cNvPr>
          <p:cNvPicPr>
            <a:picLocks noChangeAspect="1"/>
          </p:cNvPicPr>
          <p:nvPr/>
        </p:nvPicPr>
        <p:blipFill>
          <a:blip r:embed="rId6"/>
          <a:stretch>
            <a:fillRect/>
          </a:stretch>
        </p:blipFill>
        <p:spPr>
          <a:xfrm>
            <a:off x="6243634" y="1183028"/>
            <a:ext cx="1869706" cy="1262249"/>
          </a:xfrm>
          <a:prstGeom prst="rect">
            <a:avLst/>
          </a:prstGeom>
        </p:spPr>
      </p:pic>
      <p:pic>
        <p:nvPicPr>
          <p:cNvPr id="15" name="Picture 14">
            <a:extLst>
              <a:ext uri="{FF2B5EF4-FFF2-40B4-BE49-F238E27FC236}">
                <a16:creationId xmlns:a16="http://schemas.microsoft.com/office/drawing/2014/main" id="{9CBAEC8B-75F0-4071-B00C-876BE05E267C}"/>
              </a:ext>
            </a:extLst>
          </p:cNvPr>
          <p:cNvPicPr>
            <a:picLocks noChangeAspect="1"/>
          </p:cNvPicPr>
          <p:nvPr/>
        </p:nvPicPr>
        <p:blipFill>
          <a:blip r:embed="rId7"/>
          <a:stretch>
            <a:fillRect/>
          </a:stretch>
        </p:blipFill>
        <p:spPr>
          <a:xfrm>
            <a:off x="6586027" y="2798658"/>
            <a:ext cx="1510445" cy="937711"/>
          </a:xfrm>
          <a:prstGeom prst="rect">
            <a:avLst/>
          </a:prstGeom>
        </p:spPr>
      </p:pic>
      <p:pic>
        <p:nvPicPr>
          <p:cNvPr id="17" name="Picture 16">
            <a:extLst>
              <a:ext uri="{FF2B5EF4-FFF2-40B4-BE49-F238E27FC236}">
                <a16:creationId xmlns:a16="http://schemas.microsoft.com/office/drawing/2014/main" id="{813F99FE-C9B4-47D6-A6D1-66478DCC514C}"/>
              </a:ext>
            </a:extLst>
          </p:cNvPr>
          <p:cNvPicPr>
            <a:picLocks noChangeAspect="1"/>
          </p:cNvPicPr>
          <p:nvPr/>
        </p:nvPicPr>
        <p:blipFill>
          <a:blip r:embed="rId8"/>
          <a:stretch>
            <a:fillRect/>
          </a:stretch>
        </p:blipFill>
        <p:spPr>
          <a:xfrm>
            <a:off x="6519195" y="4145924"/>
            <a:ext cx="1416469" cy="1420010"/>
          </a:xfrm>
          <a:prstGeom prst="rect">
            <a:avLst/>
          </a:prstGeom>
        </p:spPr>
      </p:pic>
      <p:pic>
        <p:nvPicPr>
          <p:cNvPr id="3" name="Picture 2">
            <a:extLst>
              <a:ext uri="{FF2B5EF4-FFF2-40B4-BE49-F238E27FC236}">
                <a16:creationId xmlns:a16="http://schemas.microsoft.com/office/drawing/2014/main" id="{6DC3C53E-2C47-4CAE-92AF-E9E1FEA67E1D}"/>
              </a:ext>
            </a:extLst>
          </p:cNvPr>
          <p:cNvPicPr>
            <a:picLocks noChangeAspect="1"/>
          </p:cNvPicPr>
          <p:nvPr/>
        </p:nvPicPr>
        <p:blipFill>
          <a:blip r:embed="rId9"/>
          <a:stretch>
            <a:fillRect/>
          </a:stretch>
        </p:blipFill>
        <p:spPr>
          <a:xfrm>
            <a:off x="9824774" y="4900126"/>
            <a:ext cx="1073355" cy="937711"/>
          </a:xfrm>
          <a:prstGeom prst="rect">
            <a:avLst/>
          </a:prstGeom>
        </p:spPr>
      </p:pic>
      <p:sp>
        <p:nvSpPr>
          <p:cNvPr id="19" name="Rectangle 18">
            <a:extLst>
              <a:ext uri="{FF2B5EF4-FFF2-40B4-BE49-F238E27FC236}">
                <a16:creationId xmlns:a16="http://schemas.microsoft.com/office/drawing/2014/main" id="{73624BD1-E241-4FFA-AAB8-54B4B9AF5F61}"/>
              </a:ext>
            </a:extLst>
          </p:cNvPr>
          <p:cNvSpPr/>
          <p:nvPr/>
        </p:nvSpPr>
        <p:spPr>
          <a:xfrm>
            <a:off x="2496254" y="2798658"/>
            <a:ext cx="3599745" cy="707886"/>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Co-write with your advocacy customers</a:t>
            </a:r>
          </a:p>
        </p:txBody>
      </p:sp>
      <p:sp>
        <p:nvSpPr>
          <p:cNvPr id="20" name="Rectangle 19">
            <a:extLst>
              <a:ext uri="{FF2B5EF4-FFF2-40B4-BE49-F238E27FC236}">
                <a16:creationId xmlns:a16="http://schemas.microsoft.com/office/drawing/2014/main" id="{5EA0177D-8069-411B-B3BB-3CFE9AED523E}"/>
              </a:ext>
            </a:extLst>
          </p:cNvPr>
          <p:cNvSpPr/>
          <p:nvPr/>
        </p:nvSpPr>
        <p:spPr>
          <a:xfrm>
            <a:off x="2446810" y="4417826"/>
            <a:ext cx="3599745" cy="1015663"/>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Build a network of thought-leader authors to write or give talks for you / with your team</a:t>
            </a:r>
          </a:p>
        </p:txBody>
      </p:sp>
      <p:sp>
        <p:nvSpPr>
          <p:cNvPr id="21" name="Rectangle 20">
            <a:extLst>
              <a:ext uri="{FF2B5EF4-FFF2-40B4-BE49-F238E27FC236}">
                <a16:creationId xmlns:a16="http://schemas.microsoft.com/office/drawing/2014/main" id="{09259573-2D2B-4589-A8B3-8FFA0966F256}"/>
              </a:ext>
            </a:extLst>
          </p:cNvPr>
          <p:cNvSpPr/>
          <p:nvPr/>
        </p:nvSpPr>
        <p:spPr>
          <a:xfrm>
            <a:off x="8222885" y="2856899"/>
            <a:ext cx="3599745" cy="707886"/>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Use professional marketing agencies / PR firms</a:t>
            </a:r>
          </a:p>
        </p:txBody>
      </p:sp>
      <p:sp>
        <p:nvSpPr>
          <p:cNvPr id="22" name="Rectangle 21">
            <a:extLst>
              <a:ext uri="{FF2B5EF4-FFF2-40B4-BE49-F238E27FC236}">
                <a16:creationId xmlns:a16="http://schemas.microsoft.com/office/drawing/2014/main" id="{B30FC4D8-9CA7-451E-9AEB-8E8A00D6879A}"/>
              </a:ext>
            </a:extLst>
          </p:cNvPr>
          <p:cNvSpPr/>
          <p:nvPr/>
        </p:nvSpPr>
        <p:spPr>
          <a:xfrm>
            <a:off x="7784561" y="1443524"/>
            <a:ext cx="3599745" cy="707886"/>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Produce with recognized industry association or Analyst Firm</a:t>
            </a:r>
          </a:p>
        </p:txBody>
      </p:sp>
      <p:sp>
        <p:nvSpPr>
          <p:cNvPr id="23" name="Rectangle 22">
            <a:extLst>
              <a:ext uri="{FF2B5EF4-FFF2-40B4-BE49-F238E27FC236}">
                <a16:creationId xmlns:a16="http://schemas.microsoft.com/office/drawing/2014/main" id="{C4440E74-9136-4D3E-8967-978C595D4873}"/>
              </a:ext>
            </a:extLst>
          </p:cNvPr>
          <p:cNvSpPr/>
          <p:nvPr/>
        </p:nvSpPr>
        <p:spPr>
          <a:xfrm>
            <a:off x="7784561" y="4217027"/>
            <a:ext cx="3599745" cy="1015663"/>
          </a:xfrm>
          <a:prstGeom prst="rect">
            <a:avLst/>
          </a:prstGeom>
          <a:ln>
            <a:noFill/>
          </a:ln>
        </p:spPr>
        <p:txBody>
          <a:bodyPr wrap="square">
            <a:spAutoFit/>
          </a:bodyPr>
          <a:lstStyle/>
          <a:p>
            <a:pPr>
              <a:buClr>
                <a:srgbClr val="6A63A9"/>
              </a:buClr>
              <a:buSzPct val="90000"/>
            </a:pPr>
            <a:r>
              <a:rPr lang="en-US" sz="2000" dirty="0">
                <a:solidFill>
                  <a:srgbClr val="40308B"/>
                </a:solidFill>
                <a:latin typeface="Franklin Gothic Medium Cond" panose="020B0606030402020204" pitchFamily="34" charset="0"/>
              </a:rPr>
              <a:t>Get a recognized industry guru to write this, ideally with a recognized publishing brand</a:t>
            </a:r>
          </a:p>
        </p:txBody>
      </p:sp>
      <p:pic>
        <p:nvPicPr>
          <p:cNvPr id="4" name="Picture 3">
            <a:extLst>
              <a:ext uri="{FF2B5EF4-FFF2-40B4-BE49-F238E27FC236}">
                <a16:creationId xmlns:a16="http://schemas.microsoft.com/office/drawing/2014/main" id="{423BC313-28F7-494D-97A5-9ABEE8B9B50F}"/>
              </a:ext>
            </a:extLst>
          </p:cNvPr>
          <p:cNvPicPr>
            <a:picLocks noChangeAspect="1"/>
          </p:cNvPicPr>
          <p:nvPr/>
        </p:nvPicPr>
        <p:blipFill>
          <a:blip r:embed="rId10"/>
          <a:stretch>
            <a:fillRect/>
          </a:stretch>
        </p:blipFill>
        <p:spPr>
          <a:xfrm>
            <a:off x="924972" y="4789577"/>
            <a:ext cx="737798" cy="845244"/>
          </a:xfrm>
          <a:prstGeom prst="rect">
            <a:avLst/>
          </a:prstGeom>
        </p:spPr>
      </p:pic>
      <p:pic>
        <p:nvPicPr>
          <p:cNvPr id="7" name="Picture 6">
            <a:extLst>
              <a:ext uri="{FF2B5EF4-FFF2-40B4-BE49-F238E27FC236}">
                <a16:creationId xmlns:a16="http://schemas.microsoft.com/office/drawing/2014/main" id="{122F93D0-3833-45CA-AF8F-9B7ACDDEF12C}"/>
              </a:ext>
            </a:extLst>
          </p:cNvPr>
          <p:cNvPicPr>
            <a:picLocks noChangeAspect="1"/>
          </p:cNvPicPr>
          <p:nvPr/>
        </p:nvPicPr>
        <p:blipFill>
          <a:blip r:embed="rId11"/>
          <a:stretch>
            <a:fillRect/>
          </a:stretch>
        </p:blipFill>
        <p:spPr>
          <a:xfrm>
            <a:off x="1653379" y="4885002"/>
            <a:ext cx="623888" cy="623888"/>
          </a:xfrm>
          <a:prstGeom prst="rect">
            <a:avLst/>
          </a:prstGeom>
        </p:spPr>
      </p:pic>
    </p:spTree>
    <p:extLst>
      <p:ext uri="{BB962C8B-B14F-4D97-AF65-F5344CB8AC3E}">
        <p14:creationId xmlns:p14="http://schemas.microsoft.com/office/powerpoint/2010/main" val="2104882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FA70817847D4A8FA8833C9AA42004" ma:contentTypeVersion="12" ma:contentTypeDescription="Create a new document." ma:contentTypeScope="" ma:versionID="c34a16ebf8b8ba2ae992c35a25daa04d">
  <xsd:schema xmlns:xsd="http://www.w3.org/2001/XMLSchema" xmlns:xs="http://www.w3.org/2001/XMLSchema" xmlns:p="http://schemas.microsoft.com/office/2006/metadata/properties" xmlns:ns3="dc9cdfcf-b5d3-4acf-ab56-e749e551a280" xmlns:ns4="cdb6fd38-70e8-4114-a24f-52fbeecbdc24" targetNamespace="http://schemas.microsoft.com/office/2006/metadata/properties" ma:root="true" ma:fieldsID="05a02aff76d126f9660e34ba39381dd5" ns3:_="" ns4:_="">
    <xsd:import namespace="dc9cdfcf-b5d3-4acf-ab56-e749e551a280"/>
    <xsd:import namespace="cdb6fd38-70e8-4114-a24f-52fbeecbdc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cdfcf-b5d3-4acf-ab56-e749e551a2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6fd38-70e8-4114-a24f-52fbeecbd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D90F2-3A9A-4EFC-B15C-B06706C10E9F}">
  <ds:schemaRefs>
    <ds:schemaRef ds:uri="http://purl.org/dc/terms/"/>
    <ds:schemaRef ds:uri="http://purl.org/dc/dcmitype/"/>
    <ds:schemaRef ds:uri="http://schemas.openxmlformats.org/package/2006/metadata/core-properties"/>
    <ds:schemaRef ds:uri="http://schemas.microsoft.com/office/2006/metadata/properties"/>
    <ds:schemaRef ds:uri="dc9cdfcf-b5d3-4acf-ab56-e749e551a280"/>
    <ds:schemaRef ds:uri="http://schemas.microsoft.com/office/2006/documentManagement/types"/>
    <ds:schemaRef ds:uri="http://www.w3.org/XML/1998/namespace"/>
    <ds:schemaRef ds:uri="http://schemas.microsoft.com/office/infopath/2007/PartnerControls"/>
    <ds:schemaRef ds:uri="cdb6fd38-70e8-4114-a24f-52fbeecbdc24"/>
    <ds:schemaRef ds:uri="http://purl.org/dc/elements/1.1/"/>
  </ds:schemaRefs>
</ds:datastoreItem>
</file>

<file path=customXml/itemProps2.xml><?xml version="1.0" encoding="utf-8"?>
<ds:datastoreItem xmlns:ds="http://schemas.openxmlformats.org/officeDocument/2006/customXml" ds:itemID="{E833D1F3-1678-46D7-8130-41A557A19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cdfcf-b5d3-4acf-ab56-e749e551a280"/>
    <ds:schemaRef ds:uri="cdb6fd38-70e8-4114-a24f-52fbeecbdc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68D244-6705-40B3-B7BB-EED895A231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2255</Words>
  <Application>Microsoft Macintosh PowerPoint</Application>
  <PresentationFormat>Widescreen</PresentationFormat>
  <Paragraphs>285</Paragraphs>
  <Slides>40</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40</vt:i4>
      </vt:variant>
    </vt:vector>
  </HeadingPairs>
  <TitlesOfParts>
    <vt:vector size="55" baseType="lpstr">
      <vt:lpstr>Arial</vt:lpstr>
      <vt:lpstr>Barlow</vt:lpstr>
      <vt:lpstr>Barlow Light</vt:lpstr>
      <vt:lpstr>Barlow SemiBold</vt:lpstr>
      <vt:lpstr>Calibri</vt:lpstr>
      <vt:lpstr>Calibri Light</vt:lpstr>
      <vt:lpstr>Franklin Gothic Medium Cond</vt:lpstr>
      <vt:lpstr>Muli</vt:lpstr>
      <vt:lpstr>Muli Regular</vt:lpstr>
      <vt:lpstr>Raleway</vt:lpstr>
      <vt:lpstr>Raleway SemiBold</vt:lpstr>
      <vt:lpstr>Times New Roman</vt:lpstr>
      <vt:lpstr>Wingdings</vt:lpstr>
      <vt:lpstr>Office Theme</vt:lpstr>
      <vt:lpstr>Gaoler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Four Pillars of Successful Content Writing</vt:lpstr>
      <vt:lpstr>Empathy</vt:lpstr>
      <vt:lpstr>Creativity</vt:lpstr>
      <vt:lpstr>Clarity</vt:lpstr>
      <vt:lpstr>Accuracy</vt:lpstr>
      <vt:lpstr>Skilling Up Your Team for Content Creation </vt:lpstr>
      <vt:lpstr>Sourcing and selecting the right skills and personalities</vt:lpstr>
      <vt:lpstr>Continuous upskill</vt:lpstr>
      <vt:lpstr>Perils and Pitfalls of Digital Content Creation</vt:lpstr>
      <vt:lpstr>Creating Content – Pitfalls to watch for</vt:lpstr>
      <vt:lpstr>Claims</vt:lpstr>
      <vt:lpstr>PowerPoint Presentation</vt:lpstr>
      <vt:lpstr>PowerPoint Presentation</vt:lpstr>
      <vt:lpstr>Why do we use Claims in developing content</vt:lpstr>
      <vt:lpstr>Claims Checklist</vt:lpstr>
      <vt:lpstr>Recommendations</vt:lpstr>
      <vt:lpstr>Tracking Claims</vt:lpstr>
      <vt:lpstr>Cultural Considerations</vt:lpstr>
      <vt:lpstr>Mind your language</vt:lpstr>
      <vt:lpstr>Imagery</vt:lpstr>
      <vt:lpstr>Creating Content – Pitfalls to watch for</vt:lpstr>
      <vt:lpstr>InsideOut – Building Great Sales Teams</vt:lpstr>
      <vt:lpstr>THANKS!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 Danielski</dc:creator>
  <cp:lastModifiedBy>Rocks, Denise</cp:lastModifiedBy>
  <cp:revision>142</cp:revision>
  <dcterms:created xsi:type="dcterms:W3CDTF">2020-02-19T21:05:29Z</dcterms:created>
  <dcterms:modified xsi:type="dcterms:W3CDTF">2020-04-22T19:14:08Z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0x010100727FA70817847D4A8FA8833C9AA42004</vt:lpwstr>
  </property>
</Properties>
</file>